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3"/>
  </p:notesMasterIdLst>
  <p:sldIdLst>
    <p:sldId id="274" r:id="rId2"/>
    <p:sldId id="275" r:id="rId3"/>
    <p:sldId id="276" r:id="rId4"/>
    <p:sldId id="277" r:id="rId5"/>
    <p:sldId id="278" r:id="rId6"/>
    <p:sldId id="279" r:id="rId7"/>
    <p:sldId id="301" r:id="rId8"/>
    <p:sldId id="296" r:id="rId9"/>
    <p:sldId id="307" r:id="rId10"/>
    <p:sldId id="300" r:id="rId11"/>
    <p:sldId id="306" r:id="rId12"/>
    <p:sldId id="294" r:id="rId13"/>
    <p:sldId id="30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85" r:id="rId22"/>
    <p:sldId id="297" r:id="rId23"/>
    <p:sldId id="298" r:id="rId24"/>
    <p:sldId id="303" r:id="rId25"/>
    <p:sldId id="304" r:id="rId26"/>
    <p:sldId id="256" r:id="rId27"/>
    <p:sldId id="305" r:id="rId28"/>
    <p:sldId id="263" r:id="rId29"/>
    <p:sldId id="264" r:id="rId30"/>
    <p:sldId id="266" r:id="rId31"/>
    <p:sldId id="267" r:id="rId32"/>
    <p:sldId id="268" r:id="rId33"/>
    <p:sldId id="270" r:id="rId34"/>
    <p:sldId id="272" r:id="rId35"/>
    <p:sldId id="265" r:id="rId36"/>
    <p:sldId id="259" r:id="rId37"/>
    <p:sldId id="257" r:id="rId38"/>
    <p:sldId id="260" r:id="rId39"/>
    <p:sldId id="273" r:id="rId40"/>
    <p:sldId id="258" r:id="rId41"/>
    <p:sldId id="26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6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280D9D-1967-4E8B-B34D-D2F631BFF053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C7D32F-E402-4B2E-B5AB-4252325B3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Context: this unit fits within a larger unit focused on evolutionary mechanisms; students will have already learned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F1FD9C-D6C9-4D6E-A85A-B4437E11C2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FEF14-4572-42FF-8DE5-2C3E3CCD7B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51DFBE-8DF3-4C0C-9F6D-CF0683FCC6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31E5A6-08FE-492E-9ACF-CA4B2FC214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545717-E4C9-4BAD-8E6D-C51F1B6680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1524-3BCB-4A65-B49F-48C5D2BEB852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CC48-F677-4B92-AD1A-55FA051B2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7A1D-1130-4C88-AD20-5F2528335F57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63C-2C0E-43CF-9C56-3C52DC5F8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A6DC-4964-4F5B-A68A-52415C891111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88FC-3BCD-412C-931C-E90E09925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F37E-AE18-46FB-A678-13EC4E8AE78B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D96C-1604-44A6-A6A8-A08EA98C5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36D8-0184-4823-A079-B57F52642C46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5FFB-B3CF-40D6-AB7C-25481BF4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3D9E-99C8-4674-A1DF-48FCB3F11EBC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F30F-8411-466A-84F5-94C9E9C36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CFCB-816A-4737-B90E-275421FA47F1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5997-D295-4BD0-9D5F-3F5A8233F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076C-29DB-48A3-9406-4BB81F4DCA83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4046-FD8D-4190-883E-997E86DC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A056-2F08-4B33-B8EB-803A69377098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C3B0-700E-4A19-956B-920E4DF01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08DC-815F-4DD5-B095-D5E844F18D5B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618BD-08F1-43C9-A8FD-C93EFC26E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ACE7-A13D-446A-BB94-6EC8504AB1CE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4BAB-9847-460C-923C-21B66C608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2F39E6-BFB1-4384-9B84-E477C78284B5}" type="datetimeFigureOut">
              <a:rPr lang="en-US"/>
              <a:pPr>
                <a:defRPr/>
              </a:pPr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04973B-F3B8-4067-AD06-BBAE236CA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s://bluprd0811.outlook.com/owa/redir.aspx?C=0l3lr2CpdU-VjY47phlpFEiRCuWLUtAIH1FpZQKGBI2hDxEqQyJRu4NBqJvp4r_R9_8yRbIWbto.&amp;URL=https://commons.wikimedia.org/wiki/File:IJsselmeerTraditionalBoat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s://bluprd0811.outlook.com/owa/redir.aspx?C=0l3lr2CpdU-VjY47phlpFEiRCuWLUtAIH1FpZQKGBI2hDxEqQyJRu4NBqJvp4r_R9_8yRbIWbto.&amp;URL=http://www.hsd3.org/HighSchool/Teachers/MATTIXS/Mattix%20homepage/studentwork/Kyle%20Kohn%20web%20page/Cape%20buffalo.htm" TargetMode="External"/><Relationship Id="rId5" Type="http://schemas.openxmlformats.org/officeDocument/2006/relationships/hyperlink" Target="https://bluprd0811.outlook.com/owa/redir.aspx?C=0l3lr2CpdU-VjY47phlpFEiRCuWLUtAIH1FpZQKGBI2hDxEqQyJRu4NBqJvp4r_R9_8yRbIWbto.&amp;URL=http://www.sharewallpapers.org/d/3444-1/Stampede---African-Cape-Buffalo-Herd-1.jpe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269875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2013 Evolution Team:</a:t>
            </a:r>
          </a:p>
          <a:p>
            <a:endParaRPr lang="en-US" sz="1000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Ned Dochtermann</a:t>
            </a:r>
          </a:p>
          <a:p>
            <a:pPr algn="ctr"/>
            <a:r>
              <a:rPr lang="en-US" sz="3200">
                <a:latin typeface="Calibri" pitchFamily="34" charset="0"/>
              </a:rPr>
              <a:t>Erin Gillam</a:t>
            </a:r>
          </a:p>
          <a:p>
            <a:pPr algn="ctr"/>
            <a:r>
              <a:rPr lang="en-US" sz="3200">
                <a:latin typeface="Calibri" pitchFamily="34" charset="0"/>
              </a:rPr>
              <a:t>Tim Greives</a:t>
            </a:r>
          </a:p>
          <a:p>
            <a:pPr algn="ctr"/>
            <a:r>
              <a:rPr lang="en-US" sz="3200">
                <a:latin typeface="Calibri" pitchFamily="34" charset="0"/>
              </a:rPr>
              <a:t>Steve Travers</a:t>
            </a:r>
          </a:p>
          <a:p>
            <a:pPr algn="ctr"/>
            <a:r>
              <a:rPr lang="en-US" sz="2800">
                <a:latin typeface="Calibri" pitchFamily="34" charset="0"/>
              </a:rPr>
              <a:t>(North Dakota State Univ.)</a:t>
            </a:r>
          </a:p>
          <a:p>
            <a:pPr algn="ctr"/>
            <a:endParaRPr lang="en-US" sz="1000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Kris Holder</a:t>
            </a:r>
          </a:p>
          <a:p>
            <a:pPr algn="ctr"/>
            <a:r>
              <a:rPr lang="en-US" sz="3200">
                <a:latin typeface="Calibri" pitchFamily="34" charset="0"/>
              </a:rPr>
              <a:t>Jen Weghorst </a:t>
            </a:r>
          </a:p>
          <a:p>
            <a:pPr algn="ctr"/>
            <a:r>
              <a:rPr lang="en-US" sz="2800">
                <a:latin typeface="Calibri" pitchFamily="34" charset="0"/>
              </a:rPr>
              <a:t>(Univ. of Kansas)</a:t>
            </a:r>
          </a:p>
          <a:p>
            <a:pPr algn="ctr"/>
            <a:endParaRPr lang="en-US" sz="1000">
              <a:latin typeface="Calibri" pitchFamily="34" charset="0"/>
            </a:endParaRPr>
          </a:p>
          <a:p>
            <a:pPr algn="ctr"/>
            <a:r>
              <a:rPr lang="en-US" sz="3200">
                <a:latin typeface="Calibri" pitchFamily="34" charset="0"/>
              </a:rPr>
              <a:t>Facilitators:</a:t>
            </a:r>
          </a:p>
          <a:p>
            <a:pPr algn="ctr"/>
            <a:r>
              <a:rPr lang="en-US" sz="3200">
                <a:latin typeface="Calibri" pitchFamily="34" charset="0"/>
              </a:rPr>
              <a:t>Catherine Kirkpatrick </a:t>
            </a:r>
            <a:r>
              <a:rPr lang="en-US" sz="2800">
                <a:latin typeface="Calibri" pitchFamily="34" charset="0"/>
              </a:rPr>
              <a:t>(Univ. of Minnesota)</a:t>
            </a:r>
          </a:p>
          <a:p>
            <a:pPr algn="ctr"/>
            <a:r>
              <a:rPr lang="en-US" sz="3200">
                <a:latin typeface="Calibri" pitchFamily="34" charset="0"/>
              </a:rPr>
              <a:t>Steven Ralph </a:t>
            </a:r>
            <a:r>
              <a:rPr lang="en-US" sz="2800">
                <a:latin typeface="Calibri" pitchFamily="34" charset="0"/>
              </a:rPr>
              <a:t>(Univ. of North Dakota)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rcRect t="56493" r="36568" b="11343"/>
          <a:stretch>
            <a:fillRect/>
          </a:stretch>
        </p:blipFill>
        <p:spPr bwMode="auto">
          <a:xfrm>
            <a:off x="6934200" y="0"/>
            <a:ext cx="22367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42224" t="11707" r="30083" b="27623"/>
          <a:stretch>
            <a:fillRect/>
          </a:stretch>
        </p:blipFill>
        <p:spPr bwMode="auto">
          <a:xfrm>
            <a:off x="4413250" y="1131888"/>
            <a:ext cx="4648200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6400800" y="5715000"/>
            <a:ext cx="520700" cy="517525"/>
          </a:xfrm>
          <a:custGeom>
            <a:avLst/>
            <a:gdLst>
              <a:gd name="connsiteX0" fmla="*/ 65527 w 354441"/>
              <a:gd name="connsiteY0" fmla="*/ 253172 h 289443"/>
              <a:gd name="connsiteX1" fmla="*/ 50634 w 354441"/>
              <a:gd name="connsiteY1" fmla="*/ 238280 h 289443"/>
              <a:gd name="connsiteX2" fmla="*/ 47656 w 354441"/>
              <a:gd name="connsiteY2" fmla="*/ 226366 h 289443"/>
              <a:gd name="connsiteX3" fmla="*/ 44677 w 354441"/>
              <a:gd name="connsiteY3" fmla="*/ 217430 h 289443"/>
              <a:gd name="connsiteX4" fmla="*/ 47656 w 354441"/>
              <a:gd name="connsiteY4" fmla="*/ 202538 h 289443"/>
              <a:gd name="connsiteX5" fmla="*/ 44677 w 354441"/>
              <a:gd name="connsiteY5" fmla="*/ 187645 h 289443"/>
              <a:gd name="connsiteX6" fmla="*/ 26806 w 354441"/>
              <a:gd name="connsiteY6" fmla="*/ 166796 h 289443"/>
              <a:gd name="connsiteX7" fmla="*/ 17871 w 354441"/>
              <a:gd name="connsiteY7" fmla="*/ 160839 h 289443"/>
              <a:gd name="connsiteX8" fmla="*/ 5957 w 354441"/>
              <a:gd name="connsiteY8" fmla="*/ 142968 h 289443"/>
              <a:gd name="connsiteX9" fmla="*/ 0 w 354441"/>
              <a:gd name="connsiteY9" fmla="*/ 134032 h 289443"/>
              <a:gd name="connsiteX10" fmla="*/ 8935 w 354441"/>
              <a:gd name="connsiteY10" fmla="*/ 157860 h 289443"/>
              <a:gd name="connsiteX11" fmla="*/ 14892 w 354441"/>
              <a:gd name="connsiteY11" fmla="*/ 166796 h 289443"/>
              <a:gd name="connsiteX12" fmla="*/ 23828 w 354441"/>
              <a:gd name="connsiteY12" fmla="*/ 196581 h 289443"/>
              <a:gd name="connsiteX13" fmla="*/ 20849 w 354441"/>
              <a:gd name="connsiteY13" fmla="*/ 205516 h 289443"/>
              <a:gd name="connsiteX14" fmla="*/ 29785 w 354441"/>
              <a:gd name="connsiteY14" fmla="*/ 217430 h 289443"/>
              <a:gd name="connsiteX15" fmla="*/ 35742 w 354441"/>
              <a:gd name="connsiteY15" fmla="*/ 226366 h 289443"/>
              <a:gd name="connsiteX16" fmla="*/ 32763 w 354441"/>
              <a:gd name="connsiteY16" fmla="*/ 235301 h 289443"/>
              <a:gd name="connsiteX17" fmla="*/ 26806 w 354441"/>
              <a:gd name="connsiteY17" fmla="*/ 253172 h 289443"/>
              <a:gd name="connsiteX18" fmla="*/ 44677 w 354441"/>
              <a:gd name="connsiteY18" fmla="*/ 259129 h 289443"/>
              <a:gd name="connsiteX19" fmla="*/ 62548 w 354441"/>
              <a:gd name="connsiteY19" fmla="*/ 268065 h 289443"/>
              <a:gd name="connsiteX20" fmla="*/ 80419 w 354441"/>
              <a:gd name="connsiteY20" fmla="*/ 262108 h 289443"/>
              <a:gd name="connsiteX21" fmla="*/ 101269 w 354441"/>
              <a:gd name="connsiteY21" fmla="*/ 256151 h 289443"/>
              <a:gd name="connsiteX22" fmla="*/ 119140 w 354441"/>
              <a:gd name="connsiteY22" fmla="*/ 259129 h 289443"/>
              <a:gd name="connsiteX23" fmla="*/ 128075 w 354441"/>
              <a:gd name="connsiteY23" fmla="*/ 262108 h 289443"/>
              <a:gd name="connsiteX24" fmla="*/ 145946 w 354441"/>
              <a:gd name="connsiteY24" fmla="*/ 250194 h 289443"/>
              <a:gd name="connsiteX25" fmla="*/ 145946 w 354441"/>
              <a:gd name="connsiteY25" fmla="*/ 220409 h 289443"/>
              <a:gd name="connsiteX26" fmla="*/ 128075 w 354441"/>
              <a:gd name="connsiteY26" fmla="*/ 226366 h 289443"/>
              <a:gd name="connsiteX27" fmla="*/ 110204 w 354441"/>
              <a:gd name="connsiteY27" fmla="*/ 226366 h 289443"/>
              <a:gd name="connsiteX28" fmla="*/ 62548 w 354441"/>
              <a:gd name="connsiteY28" fmla="*/ 232323 h 289443"/>
              <a:gd name="connsiteX29" fmla="*/ 53613 w 354441"/>
              <a:gd name="connsiteY29" fmla="*/ 229344 h 289443"/>
              <a:gd name="connsiteX30" fmla="*/ 56591 w 354441"/>
              <a:gd name="connsiteY30" fmla="*/ 220409 h 289443"/>
              <a:gd name="connsiteX31" fmla="*/ 59570 w 354441"/>
              <a:gd name="connsiteY31" fmla="*/ 190624 h 289443"/>
              <a:gd name="connsiteX32" fmla="*/ 53613 w 354441"/>
              <a:gd name="connsiteY32" fmla="*/ 166796 h 289443"/>
              <a:gd name="connsiteX33" fmla="*/ 62548 w 354441"/>
              <a:gd name="connsiteY33" fmla="*/ 154882 h 289443"/>
              <a:gd name="connsiteX34" fmla="*/ 68505 w 354441"/>
              <a:gd name="connsiteY34" fmla="*/ 137011 h 289443"/>
              <a:gd name="connsiteX35" fmla="*/ 74462 w 354441"/>
              <a:gd name="connsiteY35" fmla="*/ 122118 h 289443"/>
              <a:gd name="connsiteX36" fmla="*/ 77441 w 354441"/>
              <a:gd name="connsiteY36" fmla="*/ 113183 h 289443"/>
              <a:gd name="connsiteX37" fmla="*/ 86376 w 354441"/>
              <a:gd name="connsiteY37" fmla="*/ 107226 h 289443"/>
              <a:gd name="connsiteX38" fmla="*/ 104247 w 354441"/>
              <a:gd name="connsiteY38" fmla="*/ 101269 h 289443"/>
              <a:gd name="connsiteX39" fmla="*/ 125097 w 354441"/>
              <a:gd name="connsiteY39" fmla="*/ 110204 h 289443"/>
              <a:gd name="connsiteX40" fmla="*/ 134032 w 354441"/>
              <a:gd name="connsiteY40" fmla="*/ 104247 h 289443"/>
              <a:gd name="connsiteX41" fmla="*/ 148925 w 354441"/>
              <a:gd name="connsiteY41" fmla="*/ 101269 h 289443"/>
              <a:gd name="connsiteX42" fmla="*/ 142968 w 354441"/>
              <a:gd name="connsiteY42" fmla="*/ 89355 h 289443"/>
              <a:gd name="connsiteX43" fmla="*/ 139989 w 354441"/>
              <a:gd name="connsiteY43" fmla="*/ 80419 h 289443"/>
              <a:gd name="connsiteX44" fmla="*/ 148925 w 354441"/>
              <a:gd name="connsiteY44" fmla="*/ 74462 h 289443"/>
              <a:gd name="connsiteX45" fmla="*/ 157860 w 354441"/>
              <a:gd name="connsiteY45" fmla="*/ 77441 h 289443"/>
              <a:gd name="connsiteX46" fmla="*/ 169774 w 354441"/>
              <a:gd name="connsiteY46" fmla="*/ 80419 h 289443"/>
              <a:gd name="connsiteX47" fmla="*/ 175731 w 354441"/>
              <a:gd name="connsiteY47" fmla="*/ 89355 h 289443"/>
              <a:gd name="connsiteX48" fmla="*/ 196581 w 354441"/>
              <a:gd name="connsiteY48" fmla="*/ 89355 h 289443"/>
              <a:gd name="connsiteX49" fmla="*/ 217430 w 354441"/>
              <a:gd name="connsiteY49" fmla="*/ 80419 h 289443"/>
              <a:gd name="connsiteX50" fmla="*/ 229344 w 354441"/>
              <a:gd name="connsiteY50" fmla="*/ 62548 h 289443"/>
              <a:gd name="connsiteX51" fmla="*/ 238280 w 354441"/>
              <a:gd name="connsiteY51" fmla="*/ 59570 h 289443"/>
              <a:gd name="connsiteX52" fmla="*/ 253172 w 354441"/>
              <a:gd name="connsiteY52" fmla="*/ 44677 h 289443"/>
              <a:gd name="connsiteX53" fmla="*/ 256151 w 354441"/>
              <a:gd name="connsiteY53" fmla="*/ 35742 h 289443"/>
              <a:gd name="connsiteX54" fmla="*/ 265086 w 354441"/>
              <a:gd name="connsiteY54" fmla="*/ 29785 h 289443"/>
              <a:gd name="connsiteX55" fmla="*/ 279979 w 354441"/>
              <a:gd name="connsiteY55" fmla="*/ 11914 h 289443"/>
              <a:gd name="connsiteX56" fmla="*/ 291893 w 354441"/>
              <a:gd name="connsiteY56" fmla="*/ 8935 h 289443"/>
              <a:gd name="connsiteX57" fmla="*/ 300828 w 354441"/>
              <a:gd name="connsiteY57" fmla="*/ 5957 h 289443"/>
              <a:gd name="connsiteX58" fmla="*/ 324656 w 354441"/>
              <a:gd name="connsiteY58" fmla="*/ 0 h 289443"/>
              <a:gd name="connsiteX59" fmla="*/ 336570 w 354441"/>
              <a:gd name="connsiteY59" fmla="*/ 2978 h 289443"/>
              <a:gd name="connsiteX60" fmla="*/ 339549 w 354441"/>
              <a:gd name="connsiteY60" fmla="*/ 20849 h 289443"/>
              <a:gd name="connsiteX61" fmla="*/ 342527 w 354441"/>
              <a:gd name="connsiteY61" fmla="*/ 29785 h 289443"/>
              <a:gd name="connsiteX62" fmla="*/ 348484 w 354441"/>
              <a:gd name="connsiteY62" fmla="*/ 68505 h 289443"/>
              <a:gd name="connsiteX63" fmla="*/ 351463 w 354441"/>
              <a:gd name="connsiteY63" fmla="*/ 83398 h 289443"/>
              <a:gd name="connsiteX64" fmla="*/ 354441 w 354441"/>
              <a:gd name="connsiteY64" fmla="*/ 101269 h 289443"/>
              <a:gd name="connsiteX65" fmla="*/ 342527 w 354441"/>
              <a:gd name="connsiteY65" fmla="*/ 116161 h 289443"/>
              <a:gd name="connsiteX66" fmla="*/ 336570 w 354441"/>
              <a:gd name="connsiteY66" fmla="*/ 125097 h 289443"/>
              <a:gd name="connsiteX67" fmla="*/ 327635 w 354441"/>
              <a:gd name="connsiteY67" fmla="*/ 137011 h 289443"/>
              <a:gd name="connsiteX68" fmla="*/ 318699 w 354441"/>
              <a:gd name="connsiteY68" fmla="*/ 151903 h 289443"/>
              <a:gd name="connsiteX69" fmla="*/ 306785 w 354441"/>
              <a:gd name="connsiteY69" fmla="*/ 166796 h 289443"/>
              <a:gd name="connsiteX70" fmla="*/ 291893 w 354441"/>
              <a:gd name="connsiteY70" fmla="*/ 190624 h 289443"/>
              <a:gd name="connsiteX71" fmla="*/ 282957 w 354441"/>
              <a:gd name="connsiteY71" fmla="*/ 199559 h 289443"/>
              <a:gd name="connsiteX72" fmla="*/ 265086 w 354441"/>
              <a:gd name="connsiteY72" fmla="*/ 211473 h 289443"/>
              <a:gd name="connsiteX73" fmla="*/ 238280 w 354441"/>
              <a:gd name="connsiteY73" fmla="*/ 229344 h 289443"/>
              <a:gd name="connsiteX74" fmla="*/ 199559 w 354441"/>
              <a:gd name="connsiteY74" fmla="*/ 247215 h 289443"/>
              <a:gd name="connsiteX75" fmla="*/ 181688 w 354441"/>
              <a:gd name="connsiteY75" fmla="*/ 253172 h 289443"/>
              <a:gd name="connsiteX76" fmla="*/ 169774 w 354441"/>
              <a:gd name="connsiteY76" fmla="*/ 262108 h 289443"/>
              <a:gd name="connsiteX77" fmla="*/ 160839 w 354441"/>
              <a:gd name="connsiteY77" fmla="*/ 259129 h 289443"/>
              <a:gd name="connsiteX78" fmla="*/ 148925 w 354441"/>
              <a:gd name="connsiteY78" fmla="*/ 262108 h 289443"/>
              <a:gd name="connsiteX79" fmla="*/ 145946 w 354441"/>
              <a:gd name="connsiteY79" fmla="*/ 247215 h 289443"/>
              <a:gd name="connsiteX80" fmla="*/ 122118 w 354441"/>
              <a:gd name="connsiteY80" fmla="*/ 220409 h 289443"/>
              <a:gd name="connsiteX81" fmla="*/ 113183 w 354441"/>
              <a:gd name="connsiteY81" fmla="*/ 214452 h 289443"/>
              <a:gd name="connsiteX82" fmla="*/ 89355 w 354441"/>
              <a:gd name="connsiteY82" fmla="*/ 208495 h 289443"/>
              <a:gd name="connsiteX83" fmla="*/ 74462 w 354441"/>
              <a:gd name="connsiteY83" fmla="*/ 181688 h 289443"/>
              <a:gd name="connsiteX84" fmla="*/ 89355 w 354441"/>
              <a:gd name="connsiteY84" fmla="*/ 169774 h 289443"/>
              <a:gd name="connsiteX85" fmla="*/ 110204 w 354441"/>
              <a:gd name="connsiteY85" fmla="*/ 148925 h 289443"/>
              <a:gd name="connsiteX86" fmla="*/ 104247 w 354441"/>
              <a:gd name="connsiteY86" fmla="*/ 137011 h 289443"/>
              <a:gd name="connsiteX87" fmla="*/ 92333 w 354441"/>
              <a:gd name="connsiteY87" fmla="*/ 131054 h 289443"/>
              <a:gd name="connsiteX88" fmla="*/ 116161 w 354441"/>
              <a:gd name="connsiteY88" fmla="*/ 151903 h 289443"/>
              <a:gd name="connsiteX89" fmla="*/ 110204 w 354441"/>
              <a:gd name="connsiteY89" fmla="*/ 160839 h 289443"/>
              <a:gd name="connsiteX90" fmla="*/ 107226 w 354441"/>
              <a:gd name="connsiteY90" fmla="*/ 178710 h 289443"/>
              <a:gd name="connsiteX91" fmla="*/ 104247 w 354441"/>
              <a:gd name="connsiteY91" fmla="*/ 187645 h 289443"/>
              <a:gd name="connsiteX92" fmla="*/ 116161 w 354441"/>
              <a:gd name="connsiteY92" fmla="*/ 169774 h 289443"/>
              <a:gd name="connsiteX93" fmla="*/ 125097 w 354441"/>
              <a:gd name="connsiteY93" fmla="*/ 151903 h 289443"/>
              <a:gd name="connsiteX94" fmla="*/ 116161 w 354441"/>
              <a:gd name="connsiteY94" fmla="*/ 139989 h 289443"/>
              <a:gd name="connsiteX95" fmla="*/ 110204 w 354441"/>
              <a:gd name="connsiteY95" fmla="*/ 131054 h 289443"/>
              <a:gd name="connsiteX96" fmla="*/ 119140 w 354441"/>
              <a:gd name="connsiteY96" fmla="*/ 134032 h 289443"/>
              <a:gd name="connsiteX97" fmla="*/ 142968 w 354441"/>
              <a:gd name="connsiteY97" fmla="*/ 131054 h 289443"/>
              <a:gd name="connsiteX98" fmla="*/ 154882 w 354441"/>
              <a:gd name="connsiteY98" fmla="*/ 128075 h 289443"/>
              <a:gd name="connsiteX99" fmla="*/ 196581 w 354441"/>
              <a:gd name="connsiteY99" fmla="*/ 125097 h 289443"/>
              <a:gd name="connsiteX100" fmla="*/ 247215 w 354441"/>
              <a:gd name="connsiteY100" fmla="*/ 113183 h 289443"/>
              <a:gd name="connsiteX101" fmla="*/ 268065 w 354441"/>
              <a:gd name="connsiteY101" fmla="*/ 80419 h 289443"/>
              <a:gd name="connsiteX102" fmla="*/ 279979 w 354441"/>
              <a:gd name="connsiteY102" fmla="*/ 62548 h 289443"/>
              <a:gd name="connsiteX103" fmla="*/ 282957 w 354441"/>
              <a:gd name="connsiteY103" fmla="*/ 53613 h 289443"/>
              <a:gd name="connsiteX104" fmla="*/ 294871 w 354441"/>
              <a:gd name="connsiteY104" fmla="*/ 41699 h 289443"/>
              <a:gd name="connsiteX105" fmla="*/ 303807 w 354441"/>
              <a:gd name="connsiteY105" fmla="*/ 38720 h 289443"/>
              <a:gd name="connsiteX106" fmla="*/ 312742 w 354441"/>
              <a:gd name="connsiteY106" fmla="*/ 32763 h 289443"/>
              <a:gd name="connsiteX107" fmla="*/ 321678 w 354441"/>
              <a:gd name="connsiteY107" fmla="*/ 38720 h 289443"/>
              <a:gd name="connsiteX108" fmla="*/ 315721 w 354441"/>
              <a:gd name="connsiteY108" fmla="*/ 80419 h 289443"/>
              <a:gd name="connsiteX109" fmla="*/ 321678 w 354441"/>
              <a:gd name="connsiteY109" fmla="*/ 104247 h 289443"/>
              <a:gd name="connsiteX110" fmla="*/ 327635 w 354441"/>
              <a:gd name="connsiteY110" fmla="*/ 95312 h 289443"/>
              <a:gd name="connsiteX111" fmla="*/ 324656 w 354441"/>
              <a:gd name="connsiteY111" fmla="*/ 86376 h 289443"/>
              <a:gd name="connsiteX112" fmla="*/ 321678 w 354441"/>
              <a:gd name="connsiteY112" fmla="*/ 74462 h 289443"/>
              <a:gd name="connsiteX113" fmla="*/ 300828 w 354441"/>
              <a:gd name="connsiteY113" fmla="*/ 65527 h 289443"/>
              <a:gd name="connsiteX114" fmla="*/ 291893 w 354441"/>
              <a:gd name="connsiteY114" fmla="*/ 59570 h 289443"/>
              <a:gd name="connsiteX115" fmla="*/ 279979 w 354441"/>
              <a:gd name="connsiteY115" fmla="*/ 65527 h 289443"/>
              <a:gd name="connsiteX116" fmla="*/ 271043 w 354441"/>
              <a:gd name="connsiteY116" fmla="*/ 68505 h 289443"/>
              <a:gd name="connsiteX117" fmla="*/ 247215 w 354441"/>
              <a:gd name="connsiteY117" fmla="*/ 80419 h 289443"/>
              <a:gd name="connsiteX118" fmla="*/ 223387 w 354441"/>
              <a:gd name="connsiteY118" fmla="*/ 83398 h 289443"/>
              <a:gd name="connsiteX119" fmla="*/ 214452 w 354441"/>
              <a:gd name="connsiteY119" fmla="*/ 98290 h 289443"/>
              <a:gd name="connsiteX120" fmla="*/ 187645 w 354441"/>
              <a:gd name="connsiteY120" fmla="*/ 131054 h 289443"/>
              <a:gd name="connsiteX121" fmla="*/ 184667 w 354441"/>
              <a:gd name="connsiteY121" fmla="*/ 196581 h 289443"/>
              <a:gd name="connsiteX122" fmla="*/ 169774 w 354441"/>
              <a:gd name="connsiteY122" fmla="*/ 208495 h 289443"/>
              <a:gd name="connsiteX123" fmla="*/ 139989 w 354441"/>
              <a:gd name="connsiteY123" fmla="*/ 211473 h 289443"/>
              <a:gd name="connsiteX124" fmla="*/ 131054 w 354441"/>
              <a:gd name="connsiteY124" fmla="*/ 214452 h 289443"/>
              <a:gd name="connsiteX125" fmla="*/ 128075 w 354441"/>
              <a:gd name="connsiteY125" fmla="*/ 199559 h 289443"/>
              <a:gd name="connsiteX126" fmla="*/ 137011 w 354441"/>
              <a:gd name="connsiteY126" fmla="*/ 196581 h 289443"/>
              <a:gd name="connsiteX127" fmla="*/ 154882 w 354441"/>
              <a:gd name="connsiteY127" fmla="*/ 163817 h 289443"/>
              <a:gd name="connsiteX128" fmla="*/ 163817 w 354441"/>
              <a:gd name="connsiteY128" fmla="*/ 157860 h 289443"/>
              <a:gd name="connsiteX129" fmla="*/ 169774 w 354441"/>
              <a:gd name="connsiteY129" fmla="*/ 145946 h 289443"/>
              <a:gd name="connsiteX130" fmla="*/ 163817 w 354441"/>
              <a:gd name="connsiteY130" fmla="*/ 154882 h 289443"/>
              <a:gd name="connsiteX131" fmla="*/ 157860 w 354441"/>
              <a:gd name="connsiteY131" fmla="*/ 166796 h 289443"/>
              <a:gd name="connsiteX132" fmla="*/ 151903 w 354441"/>
              <a:gd name="connsiteY132" fmla="*/ 187645 h 289443"/>
              <a:gd name="connsiteX133" fmla="*/ 145946 w 354441"/>
              <a:gd name="connsiteY133" fmla="*/ 199559 h 289443"/>
              <a:gd name="connsiteX134" fmla="*/ 142968 w 354441"/>
              <a:gd name="connsiteY134" fmla="*/ 208495 h 289443"/>
              <a:gd name="connsiteX135" fmla="*/ 139989 w 354441"/>
              <a:gd name="connsiteY135" fmla="*/ 229344 h 289443"/>
              <a:gd name="connsiteX136" fmla="*/ 122118 w 354441"/>
              <a:gd name="connsiteY136" fmla="*/ 265086 h 289443"/>
              <a:gd name="connsiteX137" fmla="*/ 125097 w 354441"/>
              <a:gd name="connsiteY137" fmla="*/ 288914 h 289443"/>
              <a:gd name="connsiteX138" fmla="*/ 142968 w 354441"/>
              <a:gd name="connsiteY138" fmla="*/ 277000 h 289443"/>
              <a:gd name="connsiteX139" fmla="*/ 145946 w 354441"/>
              <a:gd name="connsiteY139" fmla="*/ 265086 h 289443"/>
              <a:gd name="connsiteX140" fmla="*/ 148925 w 354441"/>
              <a:gd name="connsiteY140" fmla="*/ 235301 h 289443"/>
              <a:gd name="connsiteX141" fmla="*/ 154882 w 354441"/>
              <a:gd name="connsiteY141" fmla="*/ 226366 h 289443"/>
              <a:gd name="connsiteX142" fmla="*/ 178710 w 354441"/>
              <a:gd name="connsiteY142" fmla="*/ 184667 h 289443"/>
              <a:gd name="connsiteX143" fmla="*/ 196581 w 354441"/>
              <a:gd name="connsiteY143" fmla="*/ 169774 h 289443"/>
              <a:gd name="connsiteX144" fmla="*/ 205516 w 354441"/>
              <a:gd name="connsiteY144" fmla="*/ 178710 h 289443"/>
              <a:gd name="connsiteX145" fmla="*/ 199559 w 354441"/>
              <a:gd name="connsiteY145" fmla="*/ 265086 h 289443"/>
              <a:gd name="connsiteX146" fmla="*/ 196581 w 354441"/>
              <a:gd name="connsiteY146" fmla="*/ 244237 h 289443"/>
              <a:gd name="connsiteX147" fmla="*/ 187645 w 354441"/>
              <a:gd name="connsiteY147" fmla="*/ 220409 h 289443"/>
              <a:gd name="connsiteX148" fmla="*/ 172753 w 354441"/>
              <a:gd name="connsiteY148" fmla="*/ 265086 h 289443"/>
              <a:gd name="connsiteX149" fmla="*/ 175731 w 354441"/>
              <a:gd name="connsiteY149" fmla="*/ 277000 h 289443"/>
              <a:gd name="connsiteX150" fmla="*/ 169774 w 354441"/>
              <a:gd name="connsiteY150" fmla="*/ 268065 h 289443"/>
              <a:gd name="connsiteX151" fmla="*/ 163817 w 354441"/>
              <a:gd name="connsiteY151" fmla="*/ 256151 h 289443"/>
              <a:gd name="connsiteX152" fmla="*/ 175731 w 354441"/>
              <a:gd name="connsiteY152" fmla="*/ 217430 h 289443"/>
              <a:gd name="connsiteX153" fmla="*/ 187645 w 354441"/>
              <a:gd name="connsiteY153" fmla="*/ 214452 h 289443"/>
              <a:gd name="connsiteX154" fmla="*/ 196581 w 354441"/>
              <a:gd name="connsiteY154" fmla="*/ 202538 h 289443"/>
              <a:gd name="connsiteX155" fmla="*/ 205516 w 354441"/>
              <a:gd name="connsiteY155" fmla="*/ 199559 h 289443"/>
              <a:gd name="connsiteX156" fmla="*/ 247215 w 354441"/>
              <a:gd name="connsiteY156" fmla="*/ 190624 h 289443"/>
              <a:gd name="connsiteX157" fmla="*/ 259129 w 354441"/>
              <a:gd name="connsiteY157" fmla="*/ 178710 h 289443"/>
              <a:gd name="connsiteX158" fmla="*/ 268065 w 354441"/>
              <a:gd name="connsiteY158" fmla="*/ 175731 h 289443"/>
              <a:gd name="connsiteX159" fmla="*/ 277000 w 354441"/>
              <a:gd name="connsiteY159" fmla="*/ 157860 h 289443"/>
              <a:gd name="connsiteX160" fmla="*/ 285936 w 354441"/>
              <a:gd name="connsiteY160" fmla="*/ 148925 h 289443"/>
              <a:gd name="connsiteX161" fmla="*/ 294871 w 354441"/>
              <a:gd name="connsiteY161" fmla="*/ 137011 h 289443"/>
              <a:gd name="connsiteX162" fmla="*/ 291893 w 354441"/>
              <a:gd name="connsiteY162" fmla="*/ 107226 h 289443"/>
              <a:gd name="connsiteX163" fmla="*/ 282957 w 354441"/>
              <a:gd name="connsiteY163" fmla="*/ 122118 h 289443"/>
              <a:gd name="connsiteX164" fmla="*/ 271043 w 354441"/>
              <a:gd name="connsiteY164" fmla="*/ 151903 h 289443"/>
              <a:gd name="connsiteX165" fmla="*/ 253172 w 354441"/>
              <a:gd name="connsiteY165" fmla="*/ 145946 h 289443"/>
              <a:gd name="connsiteX166" fmla="*/ 247215 w 354441"/>
              <a:gd name="connsiteY166" fmla="*/ 131054 h 289443"/>
              <a:gd name="connsiteX167" fmla="*/ 256151 w 354441"/>
              <a:gd name="connsiteY167" fmla="*/ 145946 h 289443"/>
              <a:gd name="connsiteX168" fmla="*/ 259129 w 354441"/>
              <a:gd name="connsiteY168" fmla="*/ 154882 h 289443"/>
              <a:gd name="connsiteX169" fmla="*/ 211473 w 354441"/>
              <a:gd name="connsiteY169" fmla="*/ 151903 h 289443"/>
              <a:gd name="connsiteX170" fmla="*/ 205516 w 354441"/>
              <a:gd name="connsiteY170" fmla="*/ 142968 h 289443"/>
              <a:gd name="connsiteX171" fmla="*/ 199559 w 354441"/>
              <a:gd name="connsiteY171" fmla="*/ 157860 h 289443"/>
              <a:gd name="connsiteX172" fmla="*/ 190624 w 354441"/>
              <a:gd name="connsiteY172" fmla="*/ 184667 h 289443"/>
              <a:gd name="connsiteX173" fmla="*/ 187645 w 354441"/>
              <a:gd name="connsiteY173" fmla="*/ 196581 h 289443"/>
              <a:gd name="connsiteX174" fmla="*/ 229344 w 354441"/>
              <a:gd name="connsiteY174" fmla="*/ 187645 h 289443"/>
              <a:gd name="connsiteX175" fmla="*/ 238280 w 354441"/>
              <a:gd name="connsiteY175" fmla="*/ 151903 h 289443"/>
              <a:gd name="connsiteX176" fmla="*/ 241258 w 354441"/>
              <a:gd name="connsiteY176" fmla="*/ 134032 h 289443"/>
              <a:gd name="connsiteX177" fmla="*/ 247215 w 354441"/>
              <a:gd name="connsiteY177" fmla="*/ 122118 h 289443"/>
              <a:gd name="connsiteX178" fmla="*/ 279979 w 354441"/>
              <a:gd name="connsiteY178" fmla="*/ 113183 h 289443"/>
              <a:gd name="connsiteX179" fmla="*/ 288914 w 354441"/>
              <a:gd name="connsiteY179" fmla="*/ 110204 h 289443"/>
              <a:gd name="connsiteX180" fmla="*/ 300828 w 354441"/>
              <a:gd name="connsiteY180" fmla="*/ 107226 h 289443"/>
              <a:gd name="connsiteX181" fmla="*/ 315721 w 354441"/>
              <a:gd name="connsiteY181" fmla="*/ 101269 h 289443"/>
              <a:gd name="connsiteX182" fmla="*/ 321678 w 354441"/>
              <a:gd name="connsiteY182" fmla="*/ 92333 h 289443"/>
              <a:gd name="connsiteX183" fmla="*/ 285936 w 354441"/>
              <a:gd name="connsiteY183" fmla="*/ 92333 h 289443"/>
              <a:gd name="connsiteX184" fmla="*/ 277000 w 354441"/>
              <a:gd name="connsiteY184" fmla="*/ 89355 h 289443"/>
              <a:gd name="connsiteX185" fmla="*/ 268065 w 354441"/>
              <a:gd name="connsiteY185" fmla="*/ 92333 h 289443"/>
              <a:gd name="connsiteX186" fmla="*/ 268065 w 354441"/>
              <a:gd name="connsiteY186" fmla="*/ 116161 h 289443"/>
              <a:gd name="connsiteX187" fmla="*/ 277000 w 354441"/>
              <a:gd name="connsiteY187" fmla="*/ 74462 h 289443"/>
              <a:gd name="connsiteX188" fmla="*/ 274022 w 354441"/>
              <a:gd name="connsiteY188" fmla="*/ 62548 h 289443"/>
              <a:gd name="connsiteX189" fmla="*/ 288914 w 354441"/>
              <a:gd name="connsiteY189" fmla="*/ 29785 h 289443"/>
              <a:gd name="connsiteX190" fmla="*/ 294871 w 354441"/>
              <a:gd name="connsiteY190" fmla="*/ 17871 h 289443"/>
              <a:gd name="connsiteX191" fmla="*/ 265086 w 354441"/>
              <a:gd name="connsiteY191" fmla="*/ 20849 h 289443"/>
              <a:gd name="connsiteX192" fmla="*/ 244237 w 354441"/>
              <a:gd name="connsiteY192" fmla="*/ 26806 h 289443"/>
              <a:gd name="connsiteX193" fmla="*/ 232323 w 354441"/>
              <a:gd name="connsiteY193" fmla="*/ 32763 h 289443"/>
              <a:gd name="connsiteX194" fmla="*/ 229344 w 354441"/>
              <a:gd name="connsiteY194" fmla="*/ 50634 h 289443"/>
              <a:gd name="connsiteX195" fmla="*/ 220409 w 354441"/>
              <a:gd name="connsiteY195" fmla="*/ 53613 h 289443"/>
              <a:gd name="connsiteX196" fmla="*/ 214452 w 354441"/>
              <a:gd name="connsiteY196" fmla="*/ 65527 h 289443"/>
              <a:gd name="connsiteX197" fmla="*/ 202538 w 354441"/>
              <a:gd name="connsiteY197" fmla="*/ 77441 h 289443"/>
              <a:gd name="connsiteX198" fmla="*/ 184667 w 354441"/>
              <a:gd name="connsiteY198" fmla="*/ 92333 h 289443"/>
              <a:gd name="connsiteX199" fmla="*/ 166796 w 354441"/>
              <a:gd name="connsiteY199" fmla="*/ 113183 h 2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4441" h="289443">
                <a:moveTo>
                  <a:pt x="65527" y="253172"/>
                </a:moveTo>
                <a:cubicBezTo>
                  <a:pt x="60563" y="248208"/>
                  <a:pt x="54528" y="244121"/>
                  <a:pt x="50634" y="238280"/>
                </a:cubicBezTo>
                <a:cubicBezTo>
                  <a:pt x="48363" y="234874"/>
                  <a:pt x="48781" y="230302"/>
                  <a:pt x="47656" y="226366"/>
                </a:cubicBezTo>
                <a:cubicBezTo>
                  <a:pt x="46793" y="223347"/>
                  <a:pt x="45670" y="220409"/>
                  <a:pt x="44677" y="217430"/>
                </a:cubicBezTo>
                <a:cubicBezTo>
                  <a:pt x="45670" y="212466"/>
                  <a:pt x="47656" y="207600"/>
                  <a:pt x="47656" y="202538"/>
                </a:cubicBezTo>
                <a:cubicBezTo>
                  <a:pt x="47656" y="197475"/>
                  <a:pt x="46733" y="192271"/>
                  <a:pt x="44677" y="187645"/>
                </a:cubicBezTo>
                <a:cubicBezTo>
                  <a:pt x="42356" y="182422"/>
                  <a:pt x="31496" y="170704"/>
                  <a:pt x="26806" y="166796"/>
                </a:cubicBezTo>
                <a:cubicBezTo>
                  <a:pt x="24056" y="164504"/>
                  <a:pt x="20849" y="162825"/>
                  <a:pt x="17871" y="160839"/>
                </a:cubicBezTo>
                <a:lnTo>
                  <a:pt x="5957" y="142968"/>
                </a:lnTo>
                <a:lnTo>
                  <a:pt x="0" y="134032"/>
                </a:lnTo>
                <a:cubicBezTo>
                  <a:pt x="3257" y="147063"/>
                  <a:pt x="2012" y="145745"/>
                  <a:pt x="8935" y="157860"/>
                </a:cubicBezTo>
                <a:cubicBezTo>
                  <a:pt x="10711" y="160968"/>
                  <a:pt x="13438" y="163525"/>
                  <a:pt x="14892" y="166796"/>
                </a:cubicBezTo>
                <a:cubicBezTo>
                  <a:pt x="19035" y="176117"/>
                  <a:pt x="21353" y="186681"/>
                  <a:pt x="23828" y="196581"/>
                </a:cubicBezTo>
                <a:cubicBezTo>
                  <a:pt x="22835" y="199559"/>
                  <a:pt x="19986" y="202497"/>
                  <a:pt x="20849" y="205516"/>
                </a:cubicBezTo>
                <a:cubicBezTo>
                  <a:pt x="22213" y="210289"/>
                  <a:pt x="26900" y="213390"/>
                  <a:pt x="29785" y="217430"/>
                </a:cubicBezTo>
                <a:cubicBezTo>
                  <a:pt x="31866" y="220343"/>
                  <a:pt x="33756" y="223387"/>
                  <a:pt x="35742" y="226366"/>
                </a:cubicBezTo>
                <a:cubicBezTo>
                  <a:pt x="34749" y="229344"/>
                  <a:pt x="34724" y="232849"/>
                  <a:pt x="32763" y="235301"/>
                </a:cubicBezTo>
                <a:cubicBezTo>
                  <a:pt x="28855" y="240185"/>
                  <a:pt x="13316" y="241609"/>
                  <a:pt x="26806" y="253172"/>
                </a:cubicBezTo>
                <a:cubicBezTo>
                  <a:pt x="31573" y="257259"/>
                  <a:pt x="44677" y="259129"/>
                  <a:pt x="44677" y="259129"/>
                </a:cubicBezTo>
                <a:cubicBezTo>
                  <a:pt x="48189" y="261470"/>
                  <a:pt x="57265" y="268652"/>
                  <a:pt x="62548" y="268065"/>
                </a:cubicBezTo>
                <a:cubicBezTo>
                  <a:pt x="68789" y="267372"/>
                  <a:pt x="74462" y="264094"/>
                  <a:pt x="80419" y="262108"/>
                </a:cubicBezTo>
                <a:cubicBezTo>
                  <a:pt x="93242" y="257833"/>
                  <a:pt x="86304" y="259892"/>
                  <a:pt x="101269" y="256151"/>
                </a:cubicBezTo>
                <a:cubicBezTo>
                  <a:pt x="107226" y="257144"/>
                  <a:pt x="113245" y="257819"/>
                  <a:pt x="119140" y="259129"/>
                </a:cubicBezTo>
                <a:cubicBezTo>
                  <a:pt x="122205" y="259810"/>
                  <a:pt x="125097" y="263101"/>
                  <a:pt x="128075" y="262108"/>
                </a:cubicBezTo>
                <a:cubicBezTo>
                  <a:pt x="134867" y="259844"/>
                  <a:pt x="145946" y="250194"/>
                  <a:pt x="145946" y="250194"/>
                </a:cubicBezTo>
                <a:cubicBezTo>
                  <a:pt x="148555" y="242369"/>
                  <a:pt x="155161" y="226991"/>
                  <a:pt x="145946" y="220409"/>
                </a:cubicBezTo>
                <a:cubicBezTo>
                  <a:pt x="140836" y="216759"/>
                  <a:pt x="128075" y="226366"/>
                  <a:pt x="128075" y="226366"/>
                </a:cubicBezTo>
                <a:cubicBezTo>
                  <a:pt x="111907" y="220975"/>
                  <a:pt x="126374" y="223813"/>
                  <a:pt x="110204" y="226366"/>
                </a:cubicBezTo>
                <a:cubicBezTo>
                  <a:pt x="94391" y="228863"/>
                  <a:pt x="62548" y="232323"/>
                  <a:pt x="62548" y="232323"/>
                </a:cubicBezTo>
                <a:cubicBezTo>
                  <a:pt x="59570" y="231330"/>
                  <a:pt x="55017" y="232152"/>
                  <a:pt x="53613" y="229344"/>
                </a:cubicBezTo>
                <a:cubicBezTo>
                  <a:pt x="52209" y="226536"/>
                  <a:pt x="56114" y="223512"/>
                  <a:pt x="56591" y="220409"/>
                </a:cubicBezTo>
                <a:cubicBezTo>
                  <a:pt x="58108" y="210547"/>
                  <a:pt x="58577" y="200552"/>
                  <a:pt x="59570" y="190624"/>
                </a:cubicBezTo>
                <a:cubicBezTo>
                  <a:pt x="57584" y="182681"/>
                  <a:pt x="52933" y="174955"/>
                  <a:pt x="53613" y="166796"/>
                </a:cubicBezTo>
                <a:cubicBezTo>
                  <a:pt x="54025" y="161849"/>
                  <a:pt x="60328" y="159322"/>
                  <a:pt x="62548" y="154882"/>
                </a:cubicBezTo>
                <a:cubicBezTo>
                  <a:pt x="65356" y="149266"/>
                  <a:pt x="66173" y="142841"/>
                  <a:pt x="68505" y="137011"/>
                </a:cubicBezTo>
                <a:cubicBezTo>
                  <a:pt x="70491" y="132047"/>
                  <a:pt x="72585" y="127124"/>
                  <a:pt x="74462" y="122118"/>
                </a:cubicBezTo>
                <a:cubicBezTo>
                  <a:pt x="75564" y="119178"/>
                  <a:pt x="75480" y="115635"/>
                  <a:pt x="77441" y="113183"/>
                </a:cubicBezTo>
                <a:cubicBezTo>
                  <a:pt x="79677" y="110388"/>
                  <a:pt x="83105" y="108680"/>
                  <a:pt x="86376" y="107226"/>
                </a:cubicBezTo>
                <a:cubicBezTo>
                  <a:pt x="92114" y="104676"/>
                  <a:pt x="104247" y="101269"/>
                  <a:pt x="104247" y="101269"/>
                </a:cubicBezTo>
                <a:cubicBezTo>
                  <a:pt x="105026" y="101658"/>
                  <a:pt x="121809" y="110752"/>
                  <a:pt x="125097" y="110204"/>
                </a:cubicBezTo>
                <a:cubicBezTo>
                  <a:pt x="128628" y="109615"/>
                  <a:pt x="130680" y="105504"/>
                  <a:pt x="134032" y="104247"/>
                </a:cubicBezTo>
                <a:cubicBezTo>
                  <a:pt x="138772" y="102469"/>
                  <a:pt x="143961" y="102262"/>
                  <a:pt x="148925" y="101269"/>
                </a:cubicBezTo>
                <a:cubicBezTo>
                  <a:pt x="154881" y="83397"/>
                  <a:pt x="152896" y="99283"/>
                  <a:pt x="142968" y="89355"/>
                </a:cubicBezTo>
                <a:cubicBezTo>
                  <a:pt x="140748" y="87135"/>
                  <a:pt x="140982" y="83398"/>
                  <a:pt x="139989" y="80419"/>
                </a:cubicBezTo>
                <a:cubicBezTo>
                  <a:pt x="142968" y="78433"/>
                  <a:pt x="145394" y="75050"/>
                  <a:pt x="148925" y="74462"/>
                </a:cubicBezTo>
                <a:cubicBezTo>
                  <a:pt x="152022" y="73946"/>
                  <a:pt x="154841" y="76578"/>
                  <a:pt x="157860" y="77441"/>
                </a:cubicBezTo>
                <a:cubicBezTo>
                  <a:pt x="161796" y="78566"/>
                  <a:pt x="165803" y="79426"/>
                  <a:pt x="169774" y="80419"/>
                </a:cubicBezTo>
                <a:cubicBezTo>
                  <a:pt x="171760" y="83398"/>
                  <a:pt x="172936" y="87119"/>
                  <a:pt x="175731" y="89355"/>
                </a:cubicBezTo>
                <a:cubicBezTo>
                  <a:pt x="182662" y="94899"/>
                  <a:pt x="189299" y="91436"/>
                  <a:pt x="196581" y="89355"/>
                </a:cubicBezTo>
                <a:cubicBezTo>
                  <a:pt x="206802" y="86435"/>
                  <a:pt x="206846" y="85711"/>
                  <a:pt x="217430" y="80419"/>
                </a:cubicBezTo>
                <a:cubicBezTo>
                  <a:pt x="220553" y="71053"/>
                  <a:pt x="219784" y="68922"/>
                  <a:pt x="229344" y="62548"/>
                </a:cubicBezTo>
                <a:cubicBezTo>
                  <a:pt x="231956" y="60806"/>
                  <a:pt x="235301" y="60563"/>
                  <a:pt x="238280" y="59570"/>
                </a:cubicBezTo>
                <a:cubicBezTo>
                  <a:pt x="247216" y="53612"/>
                  <a:pt x="248207" y="54606"/>
                  <a:pt x="253172" y="44677"/>
                </a:cubicBezTo>
                <a:cubicBezTo>
                  <a:pt x="254576" y="41869"/>
                  <a:pt x="254190" y="38194"/>
                  <a:pt x="256151" y="35742"/>
                </a:cubicBezTo>
                <a:cubicBezTo>
                  <a:pt x="258387" y="32947"/>
                  <a:pt x="262108" y="31771"/>
                  <a:pt x="265086" y="29785"/>
                </a:cubicBezTo>
                <a:cubicBezTo>
                  <a:pt x="268883" y="24089"/>
                  <a:pt x="273802" y="15443"/>
                  <a:pt x="279979" y="11914"/>
                </a:cubicBezTo>
                <a:cubicBezTo>
                  <a:pt x="283533" y="9883"/>
                  <a:pt x="287957" y="10060"/>
                  <a:pt x="291893" y="8935"/>
                </a:cubicBezTo>
                <a:cubicBezTo>
                  <a:pt x="294912" y="8073"/>
                  <a:pt x="297782" y="6718"/>
                  <a:pt x="300828" y="5957"/>
                </a:cubicBezTo>
                <a:lnTo>
                  <a:pt x="324656" y="0"/>
                </a:lnTo>
                <a:cubicBezTo>
                  <a:pt x="328627" y="993"/>
                  <a:pt x="334191" y="-353"/>
                  <a:pt x="336570" y="2978"/>
                </a:cubicBezTo>
                <a:cubicBezTo>
                  <a:pt x="340080" y="7892"/>
                  <a:pt x="338239" y="14954"/>
                  <a:pt x="339549" y="20849"/>
                </a:cubicBezTo>
                <a:cubicBezTo>
                  <a:pt x="340230" y="23914"/>
                  <a:pt x="341766" y="26739"/>
                  <a:pt x="342527" y="29785"/>
                </a:cubicBezTo>
                <a:cubicBezTo>
                  <a:pt x="346628" y="46188"/>
                  <a:pt x="345587" y="49675"/>
                  <a:pt x="348484" y="68505"/>
                </a:cubicBezTo>
                <a:cubicBezTo>
                  <a:pt x="349254" y="73509"/>
                  <a:pt x="350557" y="78417"/>
                  <a:pt x="351463" y="83398"/>
                </a:cubicBezTo>
                <a:cubicBezTo>
                  <a:pt x="352543" y="89340"/>
                  <a:pt x="353448" y="95312"/>
                  <a:pt x="354441" y="101269"/>
                </a:cubicBezTo>
                <a:cubicBezTo>
                  <a:pt x="348643" y="118664"/>
                  <a:pt x="356000" y="102688"/>
                  <a:pt x="342527" y="116161"/>
                </a:cubicBezTo>
                <a:cubicBezTo>
                  <a:pt x="339996" y="118692"/>
                  <a:pt x="338651" y="122184"/>
                  <a:pt x="336570" y="125097"/>
                </a:cubicBezTo>
                <a:cubicBezTo>
                  <a:pt x="333685" y="129137"/>
                  <a:pt x="330389" y="132881"/>
                  <a:pt x="327635" y="137011"/>
                </a:cubicBezTo>
                <a:cubicBezTo>
                  <a:pt x="324424" y="141828"/>
                  <a:pt x="322019" y="147160"/>
                  <a:pt x="318699" y="151903"/>
                </a:cubicBezTo>
                <a:cubicBezTo>
                  <a:pt x="315053" y="157111"/>
                  <a:pt x="310404" y="161569"/>
                  <a:pt x="306785" y="166796"/>
                </a:cubicBezTo>
                <a:cubicBezTo>
                  <a:pt x="301454" y="174497"/>
                  <a:pt x="298516" y="184001"/>
                  <a:pt x="291893" y="190624"/>
                </a:cubicBezTo>
                <a:cubicBezTo>
                  <a:pt x="288914" y="193602"/>
                  <a:pt x="286282" y="196973"/>
                  <a:pt x="282957" y="199559"/>
                </a:cubicBezTo>
                <a:cubicBezTo>
                  <a:pt x="277306" y="203954"/>
                  <a:pt x="270148" y="206410"/>
                  <a:pt x="265086" y="211473"/>
                </a:cubicBezTo>
                <a:cubicBezTo>
                  <a:pt x="251442" y="225119"/>
                  <a:pt x="259919" y="218525"/>
                  <a:pt x="238280" y="229344"/>
                </a:cubicBezTo>
                <a:cubicBezTo>
                  <a:pt x="218693" y="248931"/>
                  <a:pt x="233806" y="238083"/>
                  <a:pt x="199559" y="247215"/>
                </a:cubicBezTo>
                <a:cubicBezTo>
                  <a:pt x="193492" y="248833"/>
                  <a:pt x="181688" y="253172"/>
                  <a:pt x="181688" y="253172"/>
                </a:cubicBezTo>
                <a:cubicBezTo>
                  <a:pt x="177717" y="256151"/>
                  <a:pt x="174547" y="260744"/>
                  <a:pt x="169774" y="262108"/>
                </a:cubicBezTo>
                <a:cubicBezTo>
                  <a:pt x="166755" y="262971"/>
                  <a:pt x="163979" y="259129"/>
                  <a:pt x="160839" y="259129"/>
                </a:cubicBezTo>
                <a:cubicBezTo>
                  <a:pt x="156745" y="259129"/>
                  <a:pt x="152896" y="261115"/>
                  <a:pt x="148925" y="262108"/>
                </a:cubicBezTo>
                <a:cubicBezTo>
                  <a:pt x="147932" y="257144"/>
                  <a:pt x="147826" y="251916"/>
                  <a:pt x="145946" y="247215"/>
                </a:cubicBezTo>
                <a:cubicBezTo>
                  <a:pt x="140057" y="232493"/>
                  <a:pt x="134594" y="229766"/>
                  <a:pt x="122118" y="220409"/>
                </a:cubicBezTo>
                <a:cubicBezTo>
                  <a:pt x="119254" y="218261"/>
                  <a:pt x="116385" y="216053"/>
                  <a:pt x="113183" y="214452"/>
                </a:cubicBezTo>
                <a:cubicBezTo>
                  <a:pt x="107075" y="211398"/>
                  <a:pt x="95023" y="209628"/>
                  <a:pt x="89355" y="208495"/>
                </a:cubicBezTo>
                <a:cubicBezTo>
                  <a:pt x="63307" y="182447"/>
                  <a:pt x="54871" y="188220"/>
                  <a:pt x="74462" y="181688"/>
                </a:cubicBezTo>
                <a:cubicBezTo>
                  <a:pt x="79426" y="177717"/>
                  <a:pt x="84669" y="174070"/>
                  <a:pt x="89355" y="169774"/>
                </a:cubicBezTo>
                <a:cubicBezTo>
                  <a:pt x="96600" y="163133"/>
                  <a:pt x="110204" y="148925"/>
                  <a:pt x="110204" y="148925"/>
                </a:cubicBezTo>
                <a:cubicBezTo>
                  <a:pt x="108218" y="144954"/>
                  <a:pt x="108328" y="138760"/>
                  <a:pt x="104247" y="137011"/>
                </a:cubicBezTo>
                <a:cubicBezTo>
                  <a:pt x="89571" y="130721"/>
                  <a:pt x="85711" y="150921"/>
                  <a:pt x="92333" y="131054"/>
                </a:cubicBezTo>
                <a:cubicBezTo>
                  <a:pt x="113182" y="144954"/>
                  <a:pt x="106233" y="137011"/>
                  <a:pt x="116161" y="151903"/>
                </a:cubicBezTo>
                <a:cubicBezTo>
                  <a:pt x="114175" y="154882"/>
                  <a:pt x="111336" y="157443"/>
                  <a:pt x="110204" y="160839"/>
                </a:cubicBezTo>
                <a:cubicBezTo>
                  <a:pt x="108294" y="166568"/>
                  <a:pt x="110333" y="173531"/>
                  <a:pt x="107226" y="178710"/>
                </a:cubicBezTo>
                <a:cubicBezTo>
                  <a:pt x="100204" y="190414"/>
                  <a:pt x="79039" y="193948"/>
                  <a:pt x="104247" y="187645"/>
                </a:cubicBezTo>
                <a:cubicBezTo>
                  <a:pt x="121187" y="170707"/>
                  <a:pt x="107540" y="187017"/>
                  <a:pt x="116161" y="169774"/>
                </a:cubicBezTo>
                <a:cubicBezTo>
                  <a:pt x="127712" y="146670"/>
                  <a:pt x="117607" y="174372"/>
                  <a:pt x="125097" y="151903"/>
                </a:cubicBezTo>
                <a:cubicBezTo>
                  <a:pt x="122118" y="147932"/>
                  <a:pt x="119047" y="144029"/>
                  <a:pt x="116161" y="139989"/>
                </a:cubicBezTo>
                <a:cubicBezTo>
                  <a:pt x="114080" y="137076"/>
                  <a:pt x="108603" y="134256"/>
                  <a:pt x="110204" y="131054"/>
                </a:cubicBezTo>
                <a:cubicBezTo>
                  <a:pt x="111608" y="128246"/>
                  <a:pt x="116161" y="133039"/>
                  <a:pt x="119140" y="134032"/>
                </a:cubicBezTo>
                <a:cubicBezTo>
                  <a:pt x="127083" y="133039"/>
                  <a:pt x="135072" y="132370"/>
                  <a:pt x="142968" y="131054"/>
                </a:cubicBezTo>
                <a:cubicBezTo>
                  <a:pt x="147006" y="130381"/>
                  <a:pt x="150813" y="128527"/>
                  <a:pt x="154882" y="128075"/>
                </a:cubicBezTo>
                <a:cubicBezTo>
                  <a:pt x="168732" y="126536"/>
                  <a:pt x="182681" y="126090"/>
                  <a:pt x="196581" y="125097"/>
                </a:cubicBezTo>
                <a:cubicBezTo>
                  <a:pt x="213459" y="121126"/>
                  <a:pt x="237597" y="127610"/>
                  <a:pt x="247215" y="113183"/>
                </a:cubicBezTo>
                <a:cubicBezTo>
                  <a:pt x="283147" y="59285"/>
                  <a:pt x="238620" y="126689"/>
                  <a:pt x="268065" y="80419"/>
                </a:cubicBezTo>
                <a:cubicBezTo>
                  <a:pt x="271909" y="74379"/>
                  <a:pt x="279979" y="62548"/>
                  <a:pt x="279979" y="62548"/>
                </a:cubicBezTo>
                <a:cubicBezTo>
                  <a:pt x="280972" y="59570"/>
                  <a:pt x="281132" y="56168"/>
                  <a:pt x="282957" y="53613"/>
                </a:cubicBezTo>
                <a:cubicBezTo>
                  <a:pt x="286221" y="49043"/>
                  <a:pt x="290301" y="44963"/>
                  <a:pt x="294871" y="41699"/>
                </a:cubicBezTo>
                <a:cubicBezTo>
                  <a:pt x="297426" y="39874"/>
                  <a:pt x="300999" y="40124"/>
                  <a:pt x="303807" y="38720"/>
                </a:cubicBezTo>
                <a:cubicBezTo>
                  <a:pt x="307009" y="37119"/>
                  <a:pt x="309764" y="34749"/>
                  <a:pt x="312742" y="32763"/>
                </a:cubicBezTo>
                <a:cubicBezTo>
                  <a:pt x="315721" y="34749"/>
                  <a:pt x="321134" y="35182"/>
                  <a:pt x="321678" y="38720"/>
                </a:cubicBezTo>
                <a:cubicBezTo>
                  <a:pt x="324425" y="56577"/>
                  <a:pt x="320446" y="66243"/>
                  <a:pt x="315721" y="80419"/>
                </a:cubicBezTo>
                <a:cubicBezTo>
                  <a:pt x="321035" y="144192"/>
                  <a:pt x="315116" y="119558"/>
                  <a:pt x="321678" y="104247"/>
                </a:cubicBezTo>
                <a:cubicBezTo>
                  <a:pt x="323088" y="100957"/>
                  <a:pt x="325649" y="98290"/>
                  <a:pt x="327635" y="95312"/>
                </a:cubicBezTo>
                <a:cubicBezTo>
                  <a:pt x="326642" y="92333"/>
                  <a:pt x="325519" y="89395"/>
                  <a:pt x="324656" y="86376"/>
                </a:cubicBezTo>
                <a:cubicBezTo>
                  <a:pt x="323531" y="82440"/>
                  <a:pt x="324299" y="77607"/>
                  <a:pt x="321678" y="74462"/>
                </a:cubicBezTo>
                <a:cubicBezTo>
                  <a:pt x="318846" y="71063"/>
                  <a:pt x="305568" y="67107"/>
                  <a:pt x="300828" y="65527"/>
                </a:cubicBezTo>
                <a:cubicBezTo>
                  <a:pt x="297850" y="63541"/>
                  <a:pt x="295473" y="59570"/>
                  <a:pt x="291893" y="59570"/>
                </a:cubicBezTo>
                <a:cubicBezTo>
                  <a:pt x="287453" y="59570"/>
                  <a:pt x="284060" y="63778"/>
                  <a:pt x="279979" y="65527"/>
                </a:cubicBezTo>
                <a:cubicBezTo>
                  <a:pt x="277093" y="66764"/>
                  <a:pt x="274022" y="67512"/>
                  <a:pt x="271043" y="68505"/>
                </a:cubicBezTo>
                <a:cubicBezTo>
                  <a:pt x="262393" y="74272"/>
                  <a:pt x="258361" y="77847"/>
                  <a:pt x="247215" y="80419"/>
                </a:cubicBezTo>
                <a:cubicBezTo>
                  <a:pt x="239416" y="82219"/>
                  <a:pt x="231330" y="82405"/>
                  <a:pt x="223387" y="83398"/>
                </a:cubicBezTo>
                <a:cubicBezTo>
                  <a:pt x="220409" y="88362"/>
                  <a:pt x="218158" y="93843"/>
                  <a:pt x="214452" y="98290"/>
                </a:cubicBezTo>
                <a:cubicBezTo>
                  <a:pt x="184465" y="134274"/>
                  <a:pt x="200707" y="104930"/>
                  <a:pt x="187645" y="131054"/>
                </a:cubicBezTo>
                <a:cubicBezTo>
                  <a:pt x="189928" y="153883"/>
                  <a:pt x="194562" y="173965"/>
                  <a:pt x="184667" y="196581"/>
                </a:cubicBezTo>
                <a:cubicBezTo>
                  <a:pt x="182119" y="202405"/>
                  <a:pt x="175805" y="206485"/>
                  <a:pt x="169774" y="208495"/>
                </a:cubicBezTo>
                <a:cubicBezTo>
                  <a:pt x="160308" y="211650"/>
                  <a:pt x="149917" y="210480"/>
                  <a:pt x="139989" y="211473"/>
                </a:cubicBezTo>
                <a:cubicBezTo>
                  <a:pt x="137011" y="212466"/>
                  <a:pt x="134151" y="214968"/>
                  <a:pt x="131054" y="214452"/>
                </a:cubicBezTo>
                <a:cubicBezTo>
                  <a:pt x="118729" y="212398"/>
                  <a:pt x="120543" y="205585"/>
                  <a:pt x="128075" y="199559"/>
                </a:cubicBezTo>
                <a:cubicBezTo>
                  <a:pt x="130527" y="197598"/>
                  <a:pt x="134032" y="197574"/>
                  <a:pt x="137011" y="196581"/>
                </a:cubicBezTo>
                <a:cubicBezTo>
                  <a:pt x="140576" y="187668"/>
                  <a:pt x="146765" y="169228"/>
                  <a:pt x="154882" y="163817"/>
                </a:cubicBezTo>
                <a:lnTo>
                  <a:pt x="163817" y="157860"/>
                </a:lnTo>
                <a:cubicBezTo>
                  <a:pt x="165803" y="153889"/>
                  <a:pt x="169774" y="150386"/>
                  <a:pt x="169774" y="145946"/>
                </a:cubicBezTo>
                <a:cubicBezTo>
                  <a:pt x="169774" y="142366"/>
                  <a:pt x="165593" y="151774"/>
                  <a:pt x="163817" y="154882"/>
                </a:cubicBezTo>
                <a:cubicBezTo>
                  <a:pt x="161614" y="158737"/>
                  <a:pt x="159377" y="162623"/>
                  <a:pt x="157860" y="166796"/>
                </a:cubicBezTo>
                <a:cubicBezTo>
                  <a:pt x="155390" y="173589"/>
                  <a:pt x="154373" y="180852"/>
                  <a:pt x="151903" y="187645"/>
                </a:cubicBezTo>
                <a:cubicBezTo>
                  <a:pt x="150386" y="191818"/>
                  <a:pt x="147695" y="195478"/>
                  <a:pt x="145946" y="199559"/>
                </a:cubicBezTo>
                <a:cubicBezTo>
                  <a:pt x="144709" y="202445"/>
                  <a:pt x="143961" y="205516"/>
                  <a:pt x="142968" y="208495"/>
                </a:cubicBezTo>
                <a:cubicBezTo>
                  <a:pt x="141975" y="215445"/>
                  <a:pt x="141692" y="222533"/>
                  <a:pt x="139989" y="229344"/>
                </a:cubicBezTo>
                <a:cubicBezTo>
                  <a:pt x="137012" y="241252"/>
                  <a:pt x="127774" y="255189"/>
                  <a:pt x="122118" y="265086"/>
                </a:cubicBezTo>
                <a:cubicBezTo>
                  <a:pt x="123111" y="273029"/>
                  <a:pt x="118147" y="284943"/>
                  <a:pt x="125097" y="288914"/>
                </a:cubicBezTo>
                <a:cubicBezTo>
                  <a:pt x="131313" y="292466"/>
                  <a:pt x="142968" y="277000"/>
                  <a:pt x="142968" y="277000"/>
                </a:cubicBezTo>
                <a:cubicBezTo>
                  <a:pt x="143961" y="273029"/>
                  <a:pt x="145367" y="269138"/>
                  <a:pt x="145946" y="265086"/>
                </a:cubicBezTo>
                <a:cubicBezTo>
                  <a:pt x="147357" y="255208"/>
                  <a:pt x="146681" y="245023"/>
                  <a:pt x="148925" y="235301"/>
                </a:cubicBezTo>
                <a:cubicBezTo>
                  <a:pt x="149730" y="231813"/>
                  <a:pt x="153368" y="229610"/>
                  <a:pt x="154882" y="226366"/>
                </a:cubicBezTo>
                <a:cubicBezTo>
                  <a:pt x="173985" y="185430"/>
                  <a:pt x="158249" y="198307"/>
                  <a:pt x="178710" y="184667"/>
                </a:cubicBezTo>
                <a:cubicBezTo>
                  <a:pt x="180899" y="181748"/>
                  <a:pt x="188394" y="167045"/>
                  <a:pt x="196581" y="169774"/>
                </a:cubicBezTo>
                <a:cubicBezTo>
                  <a:pt x="200577" y="171106"/>
                  <a:pt x="202538" y="175731"/>
                  <a:pt x="205516" y="178710"/>
                </a:cubicBezTo>
                <a:cubicBezTo>
                  <a:pt x="202970" y="267849"/>
                  <a:pt x="208149" y="320920"/>
                  <a:pt x="199559" y="265086"/>
                </a:cubicBezTo>
                <a:cubicBezTo>
                  <a:pt x="198492" y="258147"/>
                  <a:pt x="198390" y="251020"/>
                  <a:pt x="196581" y="244237"/>
                </a:cubicBezTo>
                <a:cubicBezTo>
                  <a:pt x="194395" y="236041"/>
                  <a:pt x="190624" y="228352"/>
                  <a:pt x="187645" y="220409"/>
                </a:cubicBezTo>
                <a:cubicBezTo>
                  <a:pt x="182681" y="235301"/>
                  <a:pt x="168946" y="249857"/>
                  <a:pt x="172753" y="265086"/>
                </a:cubicBezTo>
                <a:cubicBezTo>
                  <a:pt x="173746" y="269057"/>
                  <a:pt x="178626" y="274105"/>
                  <a:pt x="175731" y="277000"/>
                </a:cubicBezTo>
                <a:cubicBezTo>
                  <a:pt x="173200" y="279531"/>
                  <a:pt x="171550" y="271173"/>
                  <a:pt x="169774" y="268065"/>
                </a:cubicBezTo>
                <a:cubicBezTo>
                  <a:pt x="167571" y="264210"/>
                  <a:pt x="165803" y="260122"/>
                  <a:pt x="163817" y="256151"/>
                </a:cubicBezTo>
                <a:cubicBezTo>
                  <a:pt x="165874" y="233532"/>
                  <a:pt x="158078" y="224995"/>
                  <a:pt x="175731" y="217430"/>
                </a:cubicBezTo>
                <a:cubicBezTo>
                  <a:pt x="179494" y="215818"/>
                  <a:pt x="183674" y="215445"/>
                  <a:pt x="187645" y="214452"/>
                </a:cubicBezTo>
                <a:cubicBezTo>
                  <a:pt x="190624" y="210481"/>
                  <a:pt x="192767" y="205716"/>
                  <a:pt x="196581" y="202538"/>
                </a:cubicBezTo>
                <a:cubicBezTo>
                  <a:pt x="198993" y="200528"/>
                  <a:pt x="202509" y="200461"/>
                  <a:pt x="205516" y="199559"/>
                </a:cubicBezTo>
                <a:cubicBezTo>
                  <a:pt x="230603" y="192032"/>
                  <a:pt x="221651" y="194275"/>
                  <a:pt x="247215" y="190624"/>
                </a:cubicBezTo>
                <a:cubicBezTo>
                  <a:pt x="251186" y="186653"/>
                  <a:pt x="254559" y="181974"/>
                  <a:pt x="259129" y="178710"/>
                </a:cubicBezTo>
                <a:cubicBezTo>
                  <a:pt x="261684" y="176885"/>
                  <a:pt x="266022" y="178115"/>
                  <a:pt x="268065" y="175731"/>
                </a:cubicBezTo>
                <a:cubicBezTo>
                  <a:pt x="272399" y="170674"/>
                  <a:pt x="273306" y="163401"/>
                  <a:pt x="277000" y="157860"/>
                </a:cubicBezTo>
                <a:cubicBezTo>
                  <a:pt x="279337" y="154355"/>
                  <a:pt x="283195" y="152123"/>
                  <a:pt x="285936" y="148925"/>
                </a:cubicBezTo>
                <a:cubicBezTo>
                  <a:pt x="289167" y="145156"/>
                  <a:pt x="291893" y="140982"/>
                  <a:pt x="294871" y="137011"/>
                </a:cubicBezTo>
                <a:cubicBezTo>
                  <a:pt x="295188" y="135428"/>
                  <a:pt x="303649" y="107226"/>
                  <a:pt x="291893" y="107226"/>
                </a:cubicBezTo>
                <a:cubicBezTo>
                  <a:pt x="286104" y="107226"/>
                  <a:pt x="285936" y="117154"/>
                  <a:pt x="282957" y="122118"/>
                </a:cubicBezTo>
                <a:cubicBezTo>
                  <a:pt x="282440" y="126251"/>
                  <a:pt x="285340" y="151903"/>
                  <a:pt x="271043" y="151903"/>
                </a:cubicBezTo>
                <a:cubicBezTo>
                  <a:pt x="264764" y="151903"/>
                  <a:pt x="253172" y="145946"/>
                  <a:pt x="253172" y="145946"/>
                </a:cubicBezTo>
                <a:cubicBezTo>
                  <a:pt x="251186" y="140982"/>
                  <a:pt x="241869" y="131054"/>
                  <a:pt x="247215" y="131054"/>
                </a:cubicBezTo>
                <a:cubicBezTo>
                  <a:pt x="253004" y="131054"/>
                  <a:pt x="253562" y="140768"/>
                  <a:pt x="256151" y="145946"/>
                </a:cubicBezTo>
                <a:cubicBezTo>
                  <a:pt x="257555" y="148754"/>
                  <a:pt x="262241" y="154467"/>
                  <a:pt x="259129" y="154882"/>
                </a:cubicBezTo>
                <a:cubicBezTo>
                  <a:pt x="243352" y="156986"/>
                  <a:pt x="227358" y="152896"/>
                  <a:pt x="211473" y="151903"/>
                </a:cubicBezTo>
                <a:cubicBezTo>
                  <a:pt x="209487" y="148925"/>
                  <a:pt x="208718" y="141367"/>
                  <a:pt x="205516" y="142968"/>
                </a:cubicBezTo>
                <a:cubicBezTo>
                  <a:pt x="200734" y="145359"/>
                  <a:pt x="200966" y="152702"/>
                  <a:pt x="199559" y="157860"/>
                </a:cubicBezTo>
                <a:cubicBezTo>
                  <a:pt x="192151" y="185026"/>
                  <a:pt x="202208" y="167290"/>
                  <a:pt x="190624" y="184667"/>
                </a:cubicBezTo>
                <a:cubicBezTo>
                  <a:pt x="189631" y="188638"/>
                  <a:pt x="183812" y="195144"/>
                  <a:pt x="187645" y="196581"/>
                </a:cubicBezTo>
                <a:cubicBezTo>
                  <a:pt x="199618" y="201071"/>
                  <a:pt x="218085" y="192149"/>
                  <a:pt x="229344" y="187645"/>
                </a:cubicBezTo>
                <a:cubicBezTo>
                  <a:pt x="232323" y="175731"/>
                  <a:pt x="236261" y="164017"/>
                  <a:pt x="238280" y="151903"/>
                </a:cubicBezTo>
                <a:cubicBezTo>
                  <a:pt x="239273" y="145946"/>
                  <a:pt x="239523" y="139816"/>
                  <a:pt x="241258" y="134032"/>
                </a:cubicBezTo>
                <a:cubicBezTo>
                  <a:pt x="242534" y="129779"/>
                  <a:pt x="243844" y="125008"/>
                  <a:pt x="247215" y="122118"/>
                </a:cubicBezTo>
                <a:cubicBezTo>
                  <a:pt x="254143" y="116180"/>
                  <a:pt x="272164" y="114485"/>
                  <a:pt x="279979" y="113183"/>
                </a:cubicBezTo>
                <a:cubicBezTo>
                  <a:pt x="282957" y="112190"/>
                  <a:pt x="285895" y="111067"/>
                  <a:pt x="288914" y="110204"/>
                </a:cubicBezTo>
                <a:cubicBezTo>
                  <a:pt x="292850" y="109079"/>
                  <a:pt x="296945" y="108520"/>
                  <a:pt x="300828" y="107226"/>
                </a:cubicBezTo>
                <a:cubicBezTo>
                  <a:pt x="305900" y="105535"/>
                  <a:pt x="310757" y="103255"/>
                  <a:pt x="315721" y="101269"/>
                </a:cubicBezTo>
                <a:lnTo>
                  <a:pt x="321678" y="92333"/>
                </a:lnTo>
                <a:cubicBezTo>
                  <a:pt x="300729" y="85351"/>
                  <a:pt x="325839" y="92333"/>
                  <a:pt x="285936" y="92333"/>
                </a:cubicBezTo>
                <a:cubicBezTo>
                  <a:pt x="282796" y="92333"/>
                  <a:pt x="279979" y="90348"/>
                  <a:pt x="277000" y="89355"/>
                </a:cubicBezTo>
                <a:cubicBezTo>
                  <a:pt x="274022" y="90348"/>
                  <a:pt x="269806" y="89721"/>
                  <a:pt x="268065" y="92333"/>
                </a:cubicBezTo>
                <a:cubicBezTo>
                  <a:pt x="261674" y="101919"/>
                  <a:pt x="265218" y="107623"/>
                  <a:pt x="268065" y="116161"/>
                </a:cubicBezTo>
                <a:cubicBezTo>
                  <a:pt x="273606" y="99537"/>
                  <a:pt x="277000" y="93251"/>
                  <a:pt x="277000" y="74462"/>
                </a:cubicBezTo>
                <a:cubicBezTo>
                  <a:pt x="277000" y="70368"/>
                  <a:pt x="275015" y="66519"/>
                  <a:pt x="274022" y="62548"/>
                </a:cubicBezTo>
                <a:cubicBezTo>
                  <a:pt x="291105" y="16992"/>
                  <a:pt x="275344" y="53533"/>
                  <a:pt x="288914" y="29785"/>
                </a:cubicBezTo>
                <a:cubicBezTo>
                  <a:pt x="291117" y="25930"/>
                  <a:pt x="299028" y="19430"/>
                  <a:pt x="294871" y="17871"/>
                </a:cubicBezTo>
                <a:cubicBezTo>
                  <a:pt x="285529" y="14367"/>
                  <a:pt x="275014" y="19856"/>
                  <a:pt x="265086" y="20849"/>
                </a:cubicBezTo>
                <a:cubicBezTo>
                  <a:pt x="259046" y="22359"/>
                  <a:pt x="250215" y="24244"/>
                  <a:pt x="244237" y="26806"/>
                </a:cubicBezTo>
                <a:cubicBezTo>
                  <a:pt x="240156" y="28555"/>
                  <a:pt x="236294" y="30777"/>
                  <a:pt x="232323" y="32763"/>
                </a:cubicBezTo>
                <a:cubicBezTo>
                  <a:pt x="231330" y="38720"/>
                  <a:pt x="232340" y="45390"/>
                  <a:pt x="229344" y="50634"/>
                </a:cubicBezTo>
                <a:cubicBezTo>
                  <a:pt x="227786" y="53360"/>
                  <a:pt x="222629" y="51393"/>
                  <a:pt x="220409" y="53613"/>
                </a:cubicBezTo>
                <a:cubicBezTo>
                  <a:pt x="217269" y="56753"/>
                  <a:pt x="217116" y="61975"/>
                  <a:pt x="214452" y="65527"/>
                </a:cubicBezTo>
                <a:cubicBezTo>
                  <a:pt x="211082" y="70020"/>
                  <a:pt x="206802" y="73786"/>
                  <a:pt x="202538" y="77441"/>
                </a:cubicBezTo>
                <a:cubicBezTo>
                  <a:pt x="191065" y="87275"/>
                  <a:pt x="194995" y="79054"/>
                  <a:pt x="184667" y="92333"/>
                </a:cubicBezTo>
                <a:cubicBezTo>
                  <a:pt x="167936" y="113844"/>
                  <a:pt x="180268" y="106446"/>
                  <a:pt x="166796" y="11318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3" name="Picture 12" descr="https://upload.wikimedia.org/wikipedia/commons/a/a0/IJsselmeerTraditionalBo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068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688013" y="2438400"/>
            <a:ext cx="381000" cy="446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urved Right Arrow 8"/>
          <p:cNvSpPr/>
          <p:nvPr/>
        </p:nvSpPr>
        <p:spPr>
          <a:xfrm>
            <a:off x="4191000" y="2743200"/>
            <a:ext cx="990600" cy="2971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421438" y="5686425"/>
            <a:ext cx="588962" cy="484188"/>
          </a:xfrm>
          <a:custGeom>
            <a:avLst/>
            <a:gdLst>
              <a:gd name="connsiteX0" fmla="*/ 0 w 588169"/>
              <a:gd name="connsiteY0" fmla="*/ 273844 h 483851"/>
              <a:gd name="connsiteX1" fmla="*/ 47625 w 588169"/>
              <a:gd name="connsiteY1" fmla="*/ 271463 h 483851"/>
              <a:gd name="connsiteX2" fmla="*/ 59532 w 588169"/>
              <a:gd name="connsiteY2" fmla="*/ 273844 h 483851"/>
              <a:gd name="connsiteX3" fmla="*/ 52388 w 588169"/>
              <a:gd name="connsiteY3" fmla="*/ 278606 h 483851"/>
              <a:gd name="connsiteX4" fmla="*/ 28575 w 588169"/>
              <a:gd name="connsiteY4" fmla="*/ 285750 h 483851"/>
              <a:gd name="connsiteX5" fmla="*/ 21432 w 588169"/>
              <a:gd name="connsiteY5" fmla="*/ 300038 h 483851"/>
              <a:gd name="connsiteX6" fmla="*/ 28575 w 588169"/>
              <a:gd name="connsiteY6" fmla="*/ 302419 h 483851"/>
              <a:gd name="connsiteX7" fmla="*/ 61913 w 588169"/>
              <a:gd name="connsiteY7" fmla="*/ 300038 h 483851"/>
              <a:gd name="connsiteX8" fmla="*/ 64294 w 588169"/>
              <a:gd name="connsiteY8" fmla="*/ 292894 h 483851"/>
              <a:gd name="connsiteX9" fmla="*/ 61913 w 588169"/>
              <a:gd name="connsiteY9" fmla="*/ 304800 h 483851"/>
              <a:gd name="connsiteX10" fmla="*/ 50007 w 588169"/>
              <a:gd name="connsiteY10" fmla="*/ 319088 h 483851"/>
              <a:gd name="connsiteX11" fmla="*/ 47625 w 588169"/>
              <a:gd name="connsiteY11" fmla="*/ 326231 h 483851"/>
              <a:gd name="connsiteX12" fmla="*/ 42863 w 588169"/>
              <a:gd name="connsiteY12" fmla="*/ 333375 h 483851"/>
              <a:gd name="connsiteX13" fmla="*/ 40482 w 588169"/>
              <a:gd name="connsiteY13" fmla="*/ 347663 h 483851"/>
              <a:gd name="connsiteX14" fmla="*/ 35719 w 588169"/>
              <a:gd name="connsiteY14" fmla="*/ 366713 h 483851"/>
              <a:gd name="connsiteX15" fmla="*/ 30957 w 588169"/>
              <a:gd name="connsiteY15" fmla="*/ 383381 h 483851"/>
              <a:gd name="connsiteX16" fmla="*/ 26194 w 588169"/>
              <a:gd name="connsiteY16" fmla="*/ 390525 h 483851"/>
              <a:gd name="connsiteX17" fmla="*/ 30957 w 588169"/>
              <a:gd name="connsiteY17" fmla="*/ 426244 h 483851"/>
              <a:gd name="connsiteX18" fmla="*/ 35719 w 588169"/>
              <a:gd name="connsiteY18" fmla="*/ 433388 h 483851"/>
              <a:gd name="connsiteX19" fmla="*/ 38100 w 588169"/>
              <a:gd name="connsiteY19" fmla="*/ 478631 h 483851"/>
              <a:gd name="connsiteX20" fmla="*/ 54769 w 588169"/>
              <a:gd name="connsiteY20" fmla="*/ 476250 h 483851"/>
              <a:gd name="connsiteX21" fmla="*/ 59532 w 588169"/>
              <a:gd name="connsiteY21" fmla="*/ 461963 h 483851"/>
              <a:gd name="connsiteX22" fmla="*/ 61913 w 588169"/>
              <a:gd name="connsiteY22" fmla="*/ 454819 h 483851"/>
              <a:gd name="connsiteX23" fmla="*/ 69057 w 588169"/>
              <a:gd name="connsiteY23" fmla="*/ 452438 h 483851"/>
              <a:gd name="connsiteX24" fmla="*/ 73819 w 588169"/>
              <a:gd name="connsiteY24" fmla="*/ 438150 h 483851"/>
              <a:gd name="connsiteX25" fmla="*/ 71438 w 588169"/>
              <a:gd name="connsiteY25" fmla="*/ 447675 h 483851"/>
              <a:gd name="connsiteX26" fmla="*/ 78582 w 588169"/>
              <a:gd name="connsiteY26" fmla="*/ 445294 h 483851"/>
              <a:gd name="connsiteX27" fmla="*/ 85725 w 588169"/>
              <a:gd name="connsiteY27" fmla="*/ 440531 h 483851"/>
              <a:gd name="connsiteX28" fmla="*/ 90488 w 588169"/>
              <a:gd name="connsiteY28" fmla="*/ 447675 h 483851"/>
              <a:gd name="connsiteX29" fmla="*/ 97632 w 588169"/>
              <a:gd name="connsiteY29" fmla="*/ 450056 h 483851"/>
              <a:gd name="connsiteX30" fmla="*/ 130969 w 588169"/>
              <a:gd name="connsiteY30" fmla="*/ 454819 h 483851"/>
              <a:gd name="connsiteX31" fmla="*/ 142875 w 588169"/>
              <a:gd name="connsiteY31" fmla="*/ 457200 h 483851"/>
              <a:gd name="connsiteX32" fmla="*/ 147638 w 588169"/>
              <a:gd name="connsiteY32" fmla="*/ 464344 h 483851"/>
              <a:gd name="connsiteX33" fmla="*/ 140494 w 588169"/>
              <a:gd name="connsiteY33" fmla="*/ 466725 h 483851"/>
              <a:gd name="connsiteX34" fmla="*/ 126207 w 588169"/>
              <a:gd name="connsiteY34" fmla="*/ 461963 h 483851"/>
              <a:gd name="connsiteX35" fmla="*/ 102394 w 588169"/>
              <a:gd name="connsiteY35" fmla="*/ 459581 h 483851"/>
              <a:gd name="connsiteX36" fmla="*/ 59532 w 588169"/>
              <a:gd name="connsiteY36" fmla="*/ 461963 h 483851"/>
              <a:gd name="connsiteX37" fmla="*/ 100013 w 588169"/>
              <a:gd name="connsiteY37" fmla="*/ 464344 h 483851"/>
              <a:gd name="connsiteX38" fmla="*/ 92869 w 588169"/>
              <a:gd name="connsiteY38" fmla="*/ 469106 h 483851"/>
              <a:gd name="connsiteX39" fmla="*/ 88107 w 588169"/>
              <a:gd name="connsiteY39" fmla="*/ 476250 h 483851"/>
              <a:gd name="connsiteX40" fmla="*/ 109538 w 588169"/>
              <a:gd name="connsiteY40" fmla="*/ 478631 h 483851"/>
              <a:gd name="connsiteX41" fmla="*/ 121444 w 588169"/>
              <a:gd name="connsiteY41" fmla="*/ 476250 h 483851"/>
              <a:gd name="connsiteX42" fmla="*/ 140494 w 588169"/>
              <a:gd name="connsiteY42" fmla="*/ 466725 h 483851"/>
              <a:gd name="connsiteX43" fmla="*/ 154782 w 588169"/>
              <a:gd name="connsiteY43" fmla="*/ 457200 h 483851"/>
              <a:gd name="connsiteX44" fmla="*/ 161925 w 588169"/>
              <a:gd name="connsiteY44" fmla="*/ 440531 h 483851"/>
              <a:gd name="connsiteX45" fmla="*/ 166688 w 588169"/>
              <a:gd name="connsiteY45" fmla="*/ 433388 h 483851"/>
              <a:gd name="connsiteX46" fmla="*/ 173832 w 588169"/>
              <a:gd name="connsiteY46" fmla="*/ 431006 h 483851"/>
              <a:gd name="connsiteX47" fmla="*/ 188119 w 588169"/>
              <a:gd name="connsiteY47" fmla="*/ 421481 h 483851"/>
              <a:gd name="connsiteX48" fmla="*/ 207169 w 588169"/>
              <a:gd name="connsiteY48" fmla="*/ 423863 h 483851"/>
              <a:gd name="connsiteX49" fmla="*/ 235744 w 588169"/>
              <a:gd name="connsiteY49" fmla="*/ 431006 h 483851"/>
              <a:gd name="connsiteX50" fmla="*/ 261938 w 588169"/>
              <a:gd name="connsiteY50" fmla="*/ 438150 h 483851"/>
              <a:gd name="connsiteX51" fmla="*/ 271463 w 588169"/>
              <a:gd name="connsiteY51" fmla="*/ 440531 h 483851"/>
              <a:gd name="connsiteX52" fmla="*/ 309563 w 588169"/>
              <a:gd name="connsiteY52" fmla="*/ 445294 h 483851"/>
              <a:gd name="connsiteX53" fmla="*/ 338138 w 588169"/>
              <a:gd name="connsiteY53" fmla="*/ 440531 h 483851"/>
              <a:gd name="connsiteX54" fmla="*/ 345282 w 588169"/>
              <a:gd name="connsiteY54" fmla="*/ 438150 h 483851"/>
              <a:gd name="connsiteX55" fmla="*/ 354807 w 588169"/>
              <a:gd name="connsiteY55" fmla="*/ 423863 h 483851"/>
              <a:gd name="connsiteX56" fmla="*/ 357188 w 588169"/>
              <a:gd name="connsiteY56" fmla="*/ 416719 h 483851"/>
              <a:gd name="connsiteX57" fmla="*/ 342900 w 588169"/>
              <a:gd name="connsiteY57" fmla="*/ 404813 h 483851"/>
              <a:gd name="connsiteX58" fmla="*/ 314325 w 588169"/>
              <a:gd name="connsiteY58" fmla="*/ 414338 h 483851"/>
              <a:gd name="connsiteX59" fmla="*/ 300038 w 588169"/>
              <a:gd name="connsiteY59" fmla="*/ 416719 h 483851"/>
              <a:gd name="connsiteX60" fmla="*/ 269082 w 588169"/>
              <a:gd name="connsiteY60" fmla="*/ 426244 h 483851"/>
              <a:gd name="connsiteX61" fmla="*/ 261938 w 588169"/>
              <a:gd name="connsiteY61" fmla="*/ 433388 h 483851"/>
              <a:gd name="connsiteX62" fmla="*/ 254794 w 588169"/>
              <a:gd name="connsiteY62" fmla="*/ 438150 h 483851"/>
              <a:gd name="connsiteX63" fmla="*/ 250032 w 588169"/>
              <a:gd name="connsiteY63" fmla="*/ 445294 h 483851"/>
              <a:gd name="connsiteX64" fmla="*/ 261938 w 588169"/>
              <a:gd name="connsiteY64" fmla="*/ 438150 h 483851"/>
              <a:gd name="connsiteX65" fmla="*/ 269082 w 588169"/>
              <a:gd name="connsiteY65" fmla="*/ 433388 h 483851"/>
              <a:gd name="connsiteX66" fmla="*/ 278607 w 588169"/>
              <a:gd name="connsiteY66" fmla="*/ 421481 h 483851"/>
              <a:gd name="connsiteX67" fmla="*/ 288132 w 588169"/>
              <a:gd name="connsiteY67" fmla="*/ 419100 h 483851"/>
              <a:gd name="connsiteX68" fmla="*/ 302419 w 588169"/>
              <a:gd name="connsiteY68" fmla="*/ 416719 h 483851"/>
              <a:gd name="connsiteX69" fmla="*/ 309563 w 588169"/>
              <a:gd name="connsiteY69" fmla="*/ 407194 h 483851"/>
              <a:gd name="connsiteX70" fmla="*/ 314325 w 588169"/>
              <a:gd name="connsiteY70" fmla="*/ 400050 h 483851"/>
              <a:gd name="connsiteX71" fmla="*/ 316707 w 588169"/>
              <a:gd name="connsiteY71" fmla="*/ 411956 h 483851"/>
              <a:gd name="connsiteX72" fmla="*/ 321469 w 588169"/>
              <a:gd name="connsiteY72" fmla="*/ 457200 h 483851"/>
              <a:gd name="connsiteX73" fmla="*/ 321469 w 588169"/>
              <a:gd name="connsiteY73" fmla="*/ 395288 h 483851"/>
              <a:gd name="connsiteX74" fmla="*/ 319088 w 588169"/>
              <a:gd name="connsiteY74" fmla="*/ 400050 h 483851"/>
              <a:gd name="connsiteX75" fmla="*/ 326232 w 588169"/>
              <a:gd name="connsiteY75" fmla="*/ 402431 h 483851"/>
              <a:gd name="connsiteX76" fmla="*/ 347663 w 588169"/>
              <a:gd name="connsiteY76" fmla="*/ 385763 h 483851"/>
              <a:gd name="connsiteX77" fmla="*/ 347663 w 588169"/>
              <a:gd name="connsiteY77" fmla="*/ 411956 h 483851"/>
              <a:gd name="connsiteX78" fmla="*/ 350044 w 588169"/>
              <a:gd name="connsiteY78" fmla="*/ 402431 h 483851"/>
              <a:gd name="connsiteX79" fmla="*/ 354807 w 588169"/>
              <a:gd name="connsiteY79" fmla="*/ 395288 h 483851"/>
              <a:gd name="connsiteX80" fmla="*/ 369094 w 588169"/>
              <a:gd name="connsiteY80" fmla="*/ 390525 h 483851"/>
              <a:gd name="connsiteX81" fmla="*/ 376238 w 588169"/>
              <a:gd name="connsiteY81" fmla="*/ 383381 h 483851"/>
              <a:gd name="connsiteX82" fmla="*/ 381000 w 588169"/>
              <a:gd name="connsiteY82" fmla="*/ 383381 h 483851"/>
              <a:gd name="connsiteX83" fmla="*/ 383382 w 588169"/>
              <a:gd name="connsiteY83" fmla="*/ 373856 h 483851"/>
              <a:gd name="connsiteX84" fmla="*/ 388144 w 588169"/>
              <a:gd name="connsiteY84" fmla="*/ 381000 h 483851"/>
              <a:gd name="connsiteX85" fmla="*/ 390525 w 588169"/>
              <a:gd name="connsiteY85" fmla="*/ 369094 h 483851"/>
              <a:gd name="connsiteX86" fmla="*/ 392907 w 588169"/>
              <a:gd name="connsiteY86" fmla="*/ 361950 h 483851"/>
              <a:gd name="connsiteX87" fmla="*/ 381000 w 588169"/>
              <a:gd name="connsiteY87" fmla="*/ 364331 h 483851"/>
              <a:gd name="connsiteX88" fmla="*/ 373857 w 588169"/>
              <a:gd name="connsiteY88" fmla="*/ 369094 h 483851"/>
              <a:gd name="connsiteX89" fmla="*/ 400050 w 588169"/>
              <a:gd name="connsiteY89" fmla="*/ 328613 h 483851"/>
              <a:gd name="connsiteX90" fmla="*/ 416719 w 588169"/>
              <a:gd name="connsiteY90" fmla="*/ 326231 h 483851"/>
              <a:gd name="connsiteX91" fmla="*/ 421482 w 588169"/>
              <a:gd name="connsiteY91" fmla="*/ 316706 h 483851"/>
              <a:gd name="connsiteX92" fmla="*/ 438150 w 588169"/>
              <a:gd name="connsiteY92" fmla="*/ 300038 h 483851"/>
              <a:gd name="connsiteX93" fmla="*/ 442913 w 588169"/>
              <a:gd name="connsiteY93" fmla="*/ 285750 h 483851"/>
              <a:gd name="connsiteX94" fmla="*/ 445294 w 588169"/>
              <a:gd name="connsiteY94" fmla="*/ 278606 h 483851"/>
              <a:gd name="connsiteX95" fmla="*/ 435769 w 588169"/>
              <a:gd name="connsiteY95" fmla="*/ 254794 h 483851"/>
              <a:gd name="connsiteX96" fmla="*/ 428625 w 588169"/>
              <a:gd name="connsiteY96" fmla="*/ 264319 h 483851"/>
              <a:gd name="connsiteX97" fmla="*/ 426244 w 588169"/>
              <a:gd name="connsiteY97" fmla="*/ 278606 h 483851"/>
              <a:gd name="connsiteX98" fmla="*/ 419100 w 588169"/>
              <a:gd name="connsiteY98" fmla="*/ 292894 h 483851"/>
              <a:gd name="connsiteX99" fmla="*/ 416719 w 588169"/>
              <a:gd name="connsiteY99" fmla="*/ 300038 h 483851"/>
              <a:gd name="connsiteX100" fmla="*/ 411957 w 588169"/>
              <a:gd name="connsiteY100" fmla="*/ 309563 h 483851"/>
              <a:gd name="connsiteX101" fmla="*/ 409575 w 588169"/>
              <a:gd name="connsiteY101" fmla="*/ 319088 h 483851"/>
              <a:gd name="connsiteX102" fmla="*/ 402432 w 588169"/>
              <a:gd name="connsiteY102" fmla="*/ 321469 h 483851"/>
              <a:gd name="connsiteX103" fmla="*/ 371475 w 588169"/>
              <a:gd name="connsiteY103" fmla="*/ 314325 h 483851"/>
              <a:gd name="connsiteX104" fmla="*/ 350044 w 588169"/>
              <a:gd name="connsiteY104" fmla="*/ 316706 h 483851"/>
              <a:gd name="connsiteX105" fmla="*/ 340519 w 588169"/>
              <a:gd name="connsiteY105" fmla="*/ 319088 h 483851"/>
              <a:gd name="connsiteX106" fmla="*/ 333375 w 588169"/>
              <a:gd name="connsiteY106" fmla="*/ 328613 h 483851"/>
              <a:gd name="connsiteX107" fmla="*/ 316707 w 588169"/>
              <a:gd name="connsiteY107" fmla="*/ 342900 h 483851"/>
              <a:gd name="connsiteX108" fmla="*/ 307182 w 588169"/>
              <a:gd name="connsiteY108" fmla="*/ 357188 h 483851"/>
              <a:gd name="connsiteX109" fmla="*/ 300038 w 588169"/>
              <a:gd name="connsiteY109" fmla="*/ 361950 h 483851"/>
              <a:gd name="connsiteX110" fmla="*/ 338138 w 588169"/>
              <a:gd name="connsiteY110" fmla="*/ 357188 h 483851"/>
              <a:gd name="connsiteX111" fmla="*/ 347663 w 588169"/>
              <a:gd name="connsiteY111" fmla="*/ 352425 h 483851"/>
              <a:gd name="connsiteX112" fmla="*/ 354807 w 588169"/>
              <a:gd name="connsiteY112" fmla="*/ 350044 h 483851"/>
              <a:gd name="connsiteX113" fmla="*/ 361950 w 588169"/>
              <a:gd name="connsiteY113" fmla="*/ 345281 h 483851"/>
              <a:gd name="connsiteX114" fmla="*/ 366713 w 588169"/>
              <a:gd name="connsiteY114" fmla="*/ 338138 h 483851"/>
              <a:gd name="connsiteX115" fmla="*/ 357188 w 588169"/>
              <a:gd name="connsiteY115" fmla="*/ 333375 h 483851"/>
              <a:gd name="connsiteX116" fmla="*/ 328613 w 588169"/>
              <a:gd name="connsiteY116" fmla="*/ 335756 h 483851"/>
              <a:gd name="connsiteX117" fmla="*/ 311944 w 588169"/>
              <a:gd name="connsiteY117" fmla="*/ 340519 h 483851"/>
              <a:gd name="connsiteX118" fmla="*/ 304800 w 588169"/>
              <a:gd name="connsiteY118" fmla="*/ 342900 h 483851"/>
              <a:gd name="connsiteX119" fmla="*/ 295275 w 588169"/>
              <a:gd name="connsiteY119" fmla="*/ 345281 h 483851"/>
              <a:gd name="connsiteX120" fmla="*/ 288132 w 588169"/>
              <a:gd name="connsiteY120" fmla="*/ 350044 h 483851"/>
              <a:gd name="connsiteX121" fmla="*/ 297657 w 588169"/>
              <a:gd name="connsiteY121" fmla="*/ 319088 h 483851"/>
              <a:gd name="connsiteX122" fmla="*/ 314325 w 588169"/>
              <a:gd name="connsiteY122" fmla="*/ 321469 h 483851"/>
              <a:gd name="connsiteX123" fmla="*/ 235744 w 588169"/>
              <a:gd name="connsiteY123" fmla="*/ 328613 h 483851"/>
              <a:gd name="connsiteX124" fmla="*/ 216694 w 588169"/>
              <a:gd name="connsiteY124" fmla="*/ 333375 h 483851"/>
              <a:gd name="connsiteX125" fmla="*/ 202407 w 588169"/>
              <a:gd name="connsiteY125" fmla="*/ 326231 h 483851"/>
              <a:gd name="connsiteX126" fmla="*/ 209550 w 588169"/>
              <a:gd name="connsiteY126" fmla="*/ 323850 h 483851"/>
              <a:gd name="connsiteX127" fmla="*/ 216694 w 588169"/>
              <a:gd name="connsiteY127" fmla="*/ 326231 h 483851"/>
              <a:gd name="connsiteX128" fmla="*/ 211932 w 588169"/>
              <a:gd name="connsiteY128" fmla="*/ 333375 h 483851"/>
              <a:gd name="connsiteX129" fmla="*/ 209550 w 588169"/>
              <a:gd name="connsiteY129" fmla="*/ 340519 h 483851"/>
              <a:gd name="connsiteX130" fmla="*/ 219075 w 588169"/>
              <a:gd name="connsiteY130" fmla="*/ 335756 h 483851"/>
              <a:gd name="connsiteX131" fmla="*/ 238125 w 588169"/>
              <a:gd name="connsiteY131" fmla="*/ 314325 h 483851"/>
              <a:gd name="connsiteX132" fmla="*/ 240507 w 588169"/>
              <a:gd name="connsiteY132" fmla="*/ 304800 h 483851"/>
              <a:gd name="connsiteX133" fmla="*/ 238125 w 588169"/>
              <a:gd name="connsiteY133" fmla="*/ 323850 h 483851"/>
              <a:gd name="connsiteX134" fmla="*/ 230982 w 588169"/>
              <a:gd name="connsiteY134" fmla="*/ 340519 h 483851"/>
              <a:gd name="connsiteX135" fmla="*/ 235744 w 588169"/>
              <a:gd name="connsiteY135" fmla="*/ 347663 h 483851"/>
              <a:gd name="connsiteX136" fmla="*/ 238125 w 588169"/>
              <a:gd name="connsiteY136" fmla="*/ 340519 h 483851"/>
              <a:gd name="connsiteX137" fmla="*/ 247650 w 588169"/>
              <a:gd name="connsiteY137" fmla="*/ 319088 h 483851"/>
              <a:gd name="connsiteX138" fmla="*/ 250032 w 588169"/>
              <a:gd name="connsiteY138" fmla="*/ 300038 h 483851"/>
              <a:gd name="connsiteX139" fmla="*/ 247650 w 588169"/>
              <a:gd name="connsiteY139" fmla="*/ 316706 h 483851"/>
              <a:gd name="connsiteX140" fmla="*/ 242888 w 588169"/>
              <a:gd name="connsiteY140" fmla="*/ 323850 h 483851"/>
              <a:gd name="connsiteX141" fmla="*/ 238125 w 588169"/>
              <a:gd name="connsiteY141" fmla="*/ 264319 h 483851"/>
              <a:gd name="connsiteX142" fmla="*/ 233363 w 588169"/>
              <a:gd name="connsiteY142" fmla="*/ 273844 h 483851"/>
              <a:gd name="connsiteX143" fmla="*/ 230982 w 588169"/>
              <a:gd name="connsiteY143" fmla="*/ 290513 h 483851"/>
              <a:gd name="connsiteX144" fmla="*/ 226219 w 588169"/>
              <a:gd name="connsiteY144" fmla="*/ 300038 h 483851"/>
              <a:gd name="connsiteX145" fmla="*/ 219075 w 588169"/>
              <a:gd name="connsiteY145" fmla="*/ 326231 h 483851"/>
              <a:gd name="connsiteX146" fmla="*/ 221457 w 588169"/>
              <a:gd name="connsiteY146" fmla="*/ 266700 h 483851"/>
              <a:gd name="connsiteX147" fmla="*/ 228600 w 588169"/>
              <a:gd name="connsiteY147" fmla="*/ 257175 h 483851"/>
              <a:gd name="connsiteX148" fmla="*/ 235744 w 588169"/>
              <a:gd name="connsiteY148" fmla="*/ 252413 h 483851"/>
              <a:gd name="connsiteX149" fmla="*/ 254794 w 588169"/>
              <a:gd name="connsiteY149" fmla="*/ 245269 h 483851"/>
              <a:gd name="connsiteX150" fmla="*/ 261938 w 588169"/>
              <a:gd name="connsiteY150" fmla="*/ 240506 h 483851"/>
              <a:gd name="connsiteX151" fmla="*/ 264319 w 588169"/>
              <a:gd name="connsiteY151" fmla="*/ 233363 h 483851"/>
              <a:gd name="connsiteX152" fmla="*/ 271463 w 588169"/>
              <a:gd name="connsiteY152" fmla="*/ 226219 h 483851"/>
              <a:gd name="connsiteX153" fmla="*/ 269082 w 588169"/>
              <a:gd name="connsiteY153" fmla="*/ 197644 h 483851"/>
              <a:gd name="connsiteX154" fmla="*/ 259557 w 588169"/>
              <a:gd name="connsiteY154" fmla="*/ 200025 h 483851"/>
              <a:gd name="connsiteX155" fmla="*/ 254794 w 588169"/>
              <a:gd name="connsiteY155" fmla="*/ 207169 h 483851"/>
              <a:gd name="connsiteX156" fmla="*/ 240507 w 588169"/>
              <a:gd name="connsiteY156" fmla="*/ 226219 h 483851"/>
              <a:gd name="connsiteX157" fmla="*/ 238125 w 588169"/>
              <a:gd name="connsiteY157" fmla="*/ 235744 h 483851"/>
              <a:gd name="connsiteX158" fmla="*/ 235744 w 588169"/>
              <a:gd name="connsiteY158" fmla="*/ 242888 h 483851"/>
              <a:gd name="connsiteX159" fmla="*/ 233363 w 588169"/>
              <a:gd name="connsiteY159" fmla="*/ 233363 h 483851"/>
              <a:gd name="connsiteX160" fmla="*/ 230982 w 588169"/>
              <a:gd name="connsiteY160" fmla="*/ 216694 h 483851"/>
              <a:gd name="connsiteX161" fmla="*/ 216694 w 588169"/>
              <a:gd name="connsiteY161" fmla="*/ 211931 h 483851"/>
              <a:gd name="connsiteX162" fmla="*/ 211932 w 588169"/>
              <a:gd name="connsiteY162" fmla="*/ 197644 h 483851"/>
              <a:gd name="connsiteX163" fmla="*/ 204788 w 588169"/>
              <a:gd name="connsiteY163" fmla="*/ 195263 h 483851"/>
              <a:gd name="connsiteX164" fmla="*/ 195263 w 588169"/>
              <a:gd name="connsiteY164" fmla="*/ 192881 h 483851"/>
              <a:gd name="connsiteX165" fmla="*/ 150019 w 588169"/>
              <a:gd name="connsiteY165" fmla="*/ 195263 h 483851"/>
              <a:gd name="connsiteX166" fmla="*/ 142875 w 588169"/>
              <a:gd name="connsiteY166" fmla="*/ 200025 h 483851"/>
              <a:gd name="connsiteX167" fmla="*/ 128588 w 588169"/>
              <a:gd name="connsiteY167" fmla="*/ 195263 h 483851"/>
              <a:gd name="connsiteX168" fmla="*/ 107157 w 588169"/>
              <a:gd name="connsiteY168" fmla="*/ 190500 h 483851"/>
              <a:gd name="connsiteX169" fmla="*/ 111919 w 588169"/>
              <a:gd name="connsiteY169" fmla="*/ 183356 h 483851"/>
              <a:gd name="connsiteX170" fmla="*/ 116682 w 588169"/>
              <a:gd name="connsiteY170" fmla="*/ 169069 h 483851"/>
              <a:gd name="connsiteX171" fmla="*/ 114300 w 588169"/>
              <a:gd name="connsiteY171" fmla="*/ 295275 h 483851"/>
              <a:gd name="connsiteX172" fmla="*/ 104775 w 588169"/>
              <a:gd name="connsiteY172" fmla="*/ 309563 h 483851"/>
              <a:gd name="connsiteX173" fmla="*/ 90488 w 588169"/>
              <a:gd name="connsiteY173" fmla="*/ 319088 h 483851"/>
              <a:gd name="connsiteX174" fmla="*/ 90488 w 588169"/>
              <a:gd name="connsiteY174" fmla="*/ 350044 h 483851"/>
              <a:gd name="connsiteX175" fmla="*/ 107157 w 588169"/>
              <a:gd name="connsiteY175" fmla="*/ 345281 h 483851"/>
              <a:gd name="connsiteX176" fmla="*/ 121444 w 588169"/>
              <a:gd name="connsiteY176" fmla="*/ 345281 h 483851"/>
              <a:gd name="connsiteX177" fmla="*/ 126207 w 588169"/>
              <a:gd name="connsiteY177" fmla="*/ 338138 h 483851"/>
              <a:gd name="connsiteX178" fmla="*/ 116682 w 588169"/>
              <a:gd name="connsiteY178" fmla="*/ 342900 h 483851"/>
              <a:gd name="connsiteX179" fmla="*/ 92869 w 588169"/>
              <a:gd name="connsiteY179" fmla="*/ 357188 h 483851"/>
              <a:gd name="connsiteX180" fmla="*/ 83344 w 588169"/>
              <a:gd name="connsiteY180" fmla="*/ 371475 h 483851"/>
              <a:gd name="connsiteX181" fmla="*/ 90488 w 588169"/>
              <a:gd name="connsiteY181" fmla="*/ 373856 h 483851"/>
              <a:gd name="connsiteX182" fmla="*/ 135732 w 588169"/>
              <a:gd name="connsiteY182" fmla="*/ 378619 h 483851"/>
              <a:gd name="connsiteX183" fmla="*/ 150019 w 588169"/>
              <a:gd name="connsiteY183" fmla="*/ 381000 h 483851"/>
              <a:gd name="connsiteX184" fmla="*/ 152400 w 588169"/>
              <a:gd name="connsiteY184" fmla="*/ 388144 h 483851"/>
              <a:gd name="connsiteX185" fmla="*/ 142875 w 588169"/>
              <a:gd name="connsiteY185" fmla="*/ 392906 h 483851"/>
              <a:gd name="connsiteX186" fmla="*/ 126207 w 588169"/>
              <a:gd name="connsiteY186" fmla="*/ 388144 h 483851"/>
              <a:gd name="connsiteX187" fmla="*/ 119063 w 588169"/>
              <a:gd name="connsiteY187" fmla="*/ 383381 h 483851"/>
              <a:gd name="connsiteX188" fmla="*/ 121444 w 588169"/>
              <a:gd name="connsiteY188" fmla="*/ 407194 h 483851"/>
              <a:gd name="connsiteX189" fmla="*/ 150019 w 588169"/>
              <a:gd name="connsiteY189" fmla="*/ 409575 h 483851"/>
              <a:gd name="connsiteX190" fmla="*/ 147638 w 588169"/>
              <a:gd name="connsiteY190" fmla="*/ 419100 h 483851"/>
              <a:gd name="connsiteX191" fmla="*/ 126207 w 588169"/>
              <a:gd name="connsiteY191" fmla="*/ 421481 h 483851"/>
              <a:gd name="connsiteX192" fmla="*/ 128588 w 588169"/>
              <a:gd name="connsiteY192" fmla="*/ 414338 h 483851"/>
              <a:gd name="connsiteX193" fmla="*/ 135732 w 588169"/>
              <a:gd name="connsiteY193" fmla="*/ 411956 h 483851"/>
              <a:gd name="connsiteX194" fmla="*/ 142875 w 588169"/>
              <a:gd name="connsiteY194" fmla="*/ 407194 h 483851"/>
              <a:gd name="connsiteX195" fmla="*/ 145257 w 588169"/>
              <a:gd name="connsiteY195" fmla="*/ 397669 h 483851"/>
              <a:gd name="connsiteX196" fmla="*/ 147638 w 588169"/>
              <a:gd name="connsiteY196" fmla="*/ 404813 h 483851"/>
              <a:gd name="connsiteX197" fmla="*/ 138113 w 588169"/>
              <a:gd name="connsiteY197" fmla="*/ 438150 h 483851"/>
              <a:gd name="connsiteX198" fmla="*/ 130969 w 588169"/>
              <a:gd name="connsiteY198" fmla="*/ 433388 h 483851"/>
              <a:gd name="connsiteX199" fmla="*/ 123825 w 588169"/>
              <a:gd name="connsiteY199" fmla="*/ 431006 h 483851"/>
              <a:gd name="connsiteX200" fmla="*/ 100013 w 588169"/>
              <a:gd name="connsiteY200" fmla="*/ 419100 h 483851"/>
              <a:gd name="connsiteX201" fmla="*/ 83344 w 588169"/>
              <a:gd name="connsiteY201" fmla="*/ 421481 h 483851"/>
              <a:gd name="connsiteX202" fmla="*/ 83344 w 588169"/>
              <a:gd name="connsiteY202" fmla="*/ 400050 h 483851"/>
              <a:gd name="connsiteX203" fmla="*/ 95250 w 588169"/>
              <a:gd name="connsiteY203" fmla="*/ 402431 h 483851"/>
              <a:gd name="connsiteX204" fmla="*/ 109538 w 588169"/>
              <a:gd name="connsiteY204" fmla="*/ 407194 h 483851"/>
              <a:gd name="connsiteX205" fmla="*/ 142875 w 588169"/>
              <a:gd name="connsiteY205" fmla="*/ 402431 h 483851"/>
              <a:gd name="connsiteX206" fmla="*/ 152400 w 588169"/>
              <a:gd name="connsiteY206" fmla="*/ 397669 h 483851"/>
              <a:gd name="connsiteX207" fmla="*/ 157163 w 588169"/>
              <a:gd name="connsiteY207" fmla="*/ 390525 h 483851"/>
              <a:gd name="connsiteX208" fmla="*/ 169069 w 588169"/>
              <a:gd name="connsiteY208" fmla="*/ 388144 h 483851"/>
              <a:gd name="connsiteX209" fmla="*/ 185738 w 588169"/>
              <a:gd name="connsiteY209" fmla="*/ 385763 h 483851"/>
              <a:gd name="connsiteX210" fmla="*/ 183357 w 588169"/>
              <a:gd name="connsiteY210" fmla="*/ 323850 h 483851"/>
              <a:gd name="connsiteX211" fmla="*/ 173832 w 588169"/>
              <a:gd name="connsiteY211" fmla="*/ 326231 h 483851"/>
              <a:gd name="connsiteX212" fmla="*/ 169069 w 588169"/>
              <a:gd name="connsiteY212" fmla="*/ 333375 h 483851"/>
              <a:gd name="connsiteX213" fmla="*/ 166688 w 588169"/>
              <a:gd name="connsiteY213" fmla="*/ 345281 h 483851"/>
              <a:gd name="connsiteX214" fmla="*/ 164307 w 588169"/>
              <a:gd name="connsiteY214" fmla="*/ 352425 h 483851"/>
              <a:gd name="connsiteX215" fmla="*/ 161925 w 588169"/>
              <a:gd name="connsiteY215" fmla="*/ 364331 h 483851"/>
              <a:gd name="connsiteX216" fmla="*/ 154782 w 588169"/>
              <a:gd name="connsiteY216" fmla="*/ 371475 h 483851"/>
              <a:gd name="connsiteX217" fmla="*/ 152400 w 588169"/>
              <a:gd name="connsiteY217" fmla="*/ 383381 h 483851"/>
              <a:gd name="connsiteX218" fmla="*/ 173832 w 588169"/>
              <a:gd name="connsiteY218" fmla="*/ 371475 h 483851"/>
              <a:gd name="connsiteX219" fmla="*/ 219075 w 588169"/>
              <a:gd name="connsiteY219" fmla="*/ 340519 h 483851"/>
              <a:gd name="connsiteX220" fmla="*/ 230982 w 588169"/>
              <a:gd name="connsiteY220" fmla="*/ 321469 h 483851"/>
              <a:gd name="connsiteX221" fmla="*/ 228600 w 588169"/>
              <a:gd name="connsiteY221" fmla="*/ 309563 h 483851"/>
              <a:gd name="connsiteX222" fmla="*/ 216694 w 588169"/>
              <a:gd name="connsiteY222" fmla="*/ 311944 h 483851"/>
              <a:gd name="connsiteX223" fmla="*/ 214313 w 588169"/>
              <a:gd name="connsiteY223" fmla="*/ 319088 h 483851"/>
              <a:gd name="connsiteX224" fmla="*/ 204788 w 588169"/>
              <a:gd name="connsiteY224" fmla="*/ 323850 h 483851"/>
              <a:gd name="connsiteX225" fmla="*/ 188119 w 588169"/>
              <a:gd name="connsiteY225" fmla="*/ 335756 h 483851"/>
              <a:gd name="connsiteX226" fmla="*/ 183357 w 588169"/>
              <a:gd name="connsiteY226" fmla="*/ 345281 h 483851"/>
              <a:gd name="connsiteX227" fmla="*/ 178594 w 588169"/>
              <a:gd name="connsiteY227" fmla="*/ 333375 h 483851"/>
              <a:gd name="connsiteX228" fmla="*/ 188119 w 588169"/>
              <a:gd name="connsiteY228" fmla="*/ 304800 h 483851"/>
              <a:gd name="connsiteX229" fmla="*/ 195263 w 588169"/>
              <a:gd name="connsiteY229" fmla="*/ 302419 h 483851"/>
              <a:gd name="connsiteX230" fmla="*/ 197644 w 588169"/>
              <a:gd name="connsiteY230" fmla="*/ 295275 h 483851"/>
              <a:gd name="connsiteX231" fmla="*/ 190500 w 588169"/>
              <a:gd name="connsiteY231" fmla="*/ 297656 h 483851"/>
              <a:gd name="connsiteX232" fmla="*/ 180975 w 588169"/>
              <a:gd name="connsiteY232" fmla="*/ 295275 h 483851"/>
              <a:gd name="connsiteX233" fmla="*/ 150019 w 588169"/>
              <a:gd name="connsiteY233" fmla="*/ 285750 h 483851"/>
              <a:gd name="connsiteX234" fmla="*/ 95250 w 588169"/>
              <a:gd name="connsiteY234" fmla="*/ 259556 h 483851"/>
              <a:gd name="connsiteX235" fmla="*/ 83344 w 588169"/>
              <a:gd name="connsiteY235" fmla="*/ 250031 h 483851"/>
              <a:gd name="connsiteX236" fmla="*/ 80963 w 588169"/>
              <a:gd name="connsiteY236" fmla="*/ 259556 h 483851"/>
              <a:gd name="connsiteX237" fmla="*/ 97632 w 588169"/>
              <a:gd name="connsiteY237" fmla="*/ 288131 h 483851"/>
              <a:gd name="connsiteX238" fmla="*/ 104775 w 588169"/>
              <a:gd name="connsiteY238" fmla="*/ 290513 h 483851"/>
              <a:gd name="connsiteX239" fmla="*/ 114300 w 588169"/>
              <a:gd name="connsiteY239" fmla="*/ 288131 h 483851"/>
              <a:gd name="connsiteX240" fmla="*/ 121444 w 588169"/>
              <a:gd name="connsiteY240" fmla="*/ 285750 h 483851"/>
              <a:gd name="connsiteX241" fmla="*/ 128588 w 588169"/>
              <a:gd name="connsiteY241" fmla="*/ 288131 h 483851"/>
              <a:gd name="connsiteX242" fmla="*/ 138113 w 588169"/>
              <a:gd name="connsiteY242" fmla="*/ 285750 h 483851"/>
              <a:gd name="connsiteX243" fmla="*/ 140494 w 588169"/>
              <a:gd name="connsiteY243" fmla="*/ 278606 h 483851"/>
              <a:gd name="connsiteX244" fmla="*/ 147638 w 588169"/>
              <a:gd name="connsiteY244" fmla="*/ 273844 h 483851"/>
              <a:gd name="connsiteX245" fmla="*/ 150019 w 588169"/>
              <a:gd name="connsiteY245" fmla="*/ 264319 h 483851"/>
              <a:gd name="connsiteX246" fmla="*/ 152400 w 588169"/>
              <a:gd name="connsiteY246" fmla="*/ 257175 h 483851"/>
              <a:gd name="connsiteX247" fmla="*/ 135732 w 588169"/>
              <a:gd name="connsiteY247" fmla="*/ 259556 h 483851"/>
              <a:gd name="connsiteX248" fmla="*/ 128588 w 588169"/>
              <a:gd name="connsiteY248" fmla="*/ 264319 h 483851"/>
              <a:gd name="connsiteX249" fmla="*/ 161925 w 588169"/>
              <a:gd name="connsiteY249" fmla="*/ 259556 h 483851"/>
              <a:gd name="connsiteX250" fmla="*/ 169069 w 588169"/>
              <a:gd name="connsiteY250" fmla="*/ 252413 h 483851"/>
              <a:gd name="connsiteX251" fmla="*/ 183357 w 588169"/>
              <a:gd name="connsiteY251" fmla="*/ 238125 h 483851"/>
              <a:gd name="connsiteX252" fmla="*/ 211932 w 588169"/>
              <a:gd name="connsiteY252" fmla="*/ 235744 h 483851"/>
              <a:gd name="connsiteX253" fmla="*/ 228600 w 588169"/>
              <a:gd name="connsiteY253" fmla="*/ 228600 h 483851"/>
              <a:gd name="connsiteX254" fmla="*/ 242888 w 588169"/>
              <a:gd name="connsiteY254" fmla="*/ 221456 h 483851"/>
              <a:gd name="connsiteX255" fmla="*/ 261938 w 588169"/>
              <a:gd name="connsiteY255" fmla="*/ 216694 h 483851"/>
              <a:gd name="connsiteX256" fmla="*/ 280988 w 588169"/>
              <a:gd name="connsiteY256" fmla="*/ 214313 h 483851"/>
              <a:gd name="connsiteX257" fmla="*/ 292894 w 588169"/>
              <a:gd name="connsiteY257" fmla="*/ 211931 h 483851"/>
              <a:gd name="connsiteX258" fmla="*/ 247650 w 588169"/>
              <a:gd name="connsiteY258" fmla="*/ 226219 h 483851"/>
              <a:gd name="connsiteX259" fmla="*/ 238125 w 588169"/>
              <a:gd name="connsiteY259" fmla="*/ 233363 h 483851"/>
              <a:gd name="connsiteX260" fmla="*/ 219075 w 588169"/>
              <a:gd name="connsiteY260" fmla="*/ 238125 h 483851"/>
              <a:gd name="connsiteX261" fmla="*/ 164307 w 588169"/>
              <a:gd name="connsiteY261" fmla="*/ 240506 h 483851"/>
              <a:gd name="connsiteX262" fmla="*/ 161925 w 588169"/>
              <a:gd name="connsiteY262" fmla="*/ 230981 h 483851"/>
              <a:gd name="connsiteX263" fmla="*/ 152400 w 588169"/>
              <a:gd name="connsiteY263" fmla="*/ 228600 h 483851"/>
              <a:gd name="connsiteX264" fmla="*/ 150019 w 588169"/>
              <a:gd name="connsiteY264" fmla="*/ 254794 h 483851"/>
              <a:gd name="connsiteX265" fmla="*/ 159544 w 588169"/>
              <a:gd name="connsiteY265" fmla="*/ 257175 h 483851"/>
              <a:gd name="connsiteX266" fmla="*/ 192882 w 588169"/>
              <a:gd name="connsiteY266" fmla="*/ 254794 h 483851"/>
              <a:gd name="connsiteX267" fmla="*/ 204788 w 588169"/>
              <a:gd name="connsiteY267" fmla="*/ 242888 h 483851"/>
              <a:gd name="connsiteX268" fmla="*/ 211932 w 588169"/>
              <a:gd name="connsiteY268" fmla="*/ 238125 h 483851"/>
              <a:gd name="connsiteX269" fmla="*/ 221457 w 588169"/>
              <a:gd name="connsiteY269" fmla="*/ 223838 h 483851"/>
              <a:gd name="connsiteX270" fmla="*/ 235744 w 588169"/>
              <a:gd name="connsiteY270" fmla="*/ 219075 h 483851"/>
              <a:gd name="connsiteX271" fmla="*/ 240507 w 588169"/>
              <a:gd name="connsiteY271" fmla="*/ 211931 h 483851"/>
              <a:gd name="connsiteX272" fmla="*/ 250032 w 588169"/>
              <a:gd name="connsiteY272" fmla="*/ 209550 h 483851"/>
              <a:gd name="connsiteX273" fmla="*/ 257175 w 588169"/>
              <a:gd name="connsiteY273" fmla="*/ 207169 h 483851"/>
              <a:gd name="connsiteX274" fmla="*/ 261938 w 588169"/>
              <a:gd name="connsiteY274" fmla="*/ 200025 h 483851"/>
              <a:gd name="connsiteX275" fmla="*/ 264319 w 588169"/>
              <a:gd name="connsiteY275" fmla="*/ 192881 h 483851"/>
              <a:gd name="connsiteX276" fmla="*/ 271463 w 588169"/>
              <a:gd name="connsiteY276" fmla="*/ 188119 h 483851"/>
              <a:gd name="connsiteX277" fmla="*/ 278607 w 588169"/>
              <a:gd name="connsiteY277" fmla="*/ 180975 h 483851"/>
              <a:gd name="connsiteX278" fmla="*/ 297657 w 588169"/>
              <a:gd name="connsiteY278" fmla="*/ 164306 h 483851"/>
              <a:gd name="connsiteX279" fmla="*/ 350044 w 588169"/>
              <a:gd name="connsiteY279" fmla="*/ 159544 h 483851"/>
              <a:gd name="connsiteX280" fmla="*/ 383382 w 588169"/>
              <a:gd name="connsiteY280" fmla="*/ 152400 h 483851"/>
              <a:gd name="connsiteX281" fmla="*/ 390525 w 588169"/>
              <a:gd name="connsiteY281" fmla="*/ 150019 h 483851"/>
              <a:gd name="connsiteX282" fmla="*/ 407194 w 588169"/>
              <a:gd name="connsiteY282" fmla="*/ 133350 h 483851"/>
              <a:gd name="connsiteX283" fmla="*/ 404813 w 588169"/>
              <a:gd name="connsiteY283" fmla="*/ 126206 h 483851"/>
              <a:gd name="connsiteX284" fmla="*/ 392907 w 588169"/>
              <a:gd name="connsiteY284" fmla="*/ 123825 h 483851"/>
              <a:gd name="connsiteX285" fmla="*/ 383382 w 588169"/>
              <a:gd name="connsiteY285" fmla="*/ 119063 h 483851"/>
              <a:gd name="connsiteX286" fmla="*/ 352425 w 588169"/>
              <a:gd name="connsiteY286" fmla="*/ 121444 h 483851"/>
              <a:gd name="connsiteX287" fmla="*/ 345282 w 588169"/>
              <a:gd name="connsiteY287" fmla="*/ 123825 h 483851"/>
              <a:gd name="connsiteX288" fmla="*/ 347663 w 588169"/>
              <a:gd name="connsiteY288" fmla="*/ 114300 h 483851"/>
              <a:gd name="connsiteX289" fmla="*/ 359569 w 588169"/>
              <a:gd name="connsiteY289" fmla="*/ 100013 h 483851"/>
              <a:gd name="connsiteX290" fmla="*/ 357188 w 588169"/>
              <a:gd name="connsiteY290" fmla="*/ 111919 h 483851"/>
              <a:gd name="connsiteX291" fmla="*/ 354807 w 588169"/>
              <a:gd name="connsiteY291" fmla="*/ 126206 h 483851"/>
              <a:gd name="connsiteX292" fmla="*/ 345282 w 588169"/>
              <a:gd name="connsiteY292" fmla="*/ 140494 h 483851"/>
              <a:gd name="connsiteX293" fmla="*/ 342900 w 588169"/>
              <a:gd name="connsiteY293" fmla="*/ 147638 h 483851"/>
              <a:gd name="connsiteX294" fmla="*/ 338138 w 588169"/>
              <a:gd name="connsiteY294" fmla="*/ 157163 h 483851"/>
              <a:gd name="connsiteX295" fmla="*/ 333375 w 588169"/>
              <a:gd name="connsiteY295" fmla="*/ 164306 h 483851"/>
              <a:gd name="connsiteX296" fmla="*/ 347663 w 588169"/>
              <a:gd name="connsiteY296" fmla="*/ 161925 h 483851"/>
              <a:gd name="connsiteX297" fmla="*/ 354807 w 588169"/>
              <a:gd name="connsiteY297" fmla="*/ 154781 h 483851"/>
              <a:gd name="connsiteX298" fmla="*/ 357188 w 588169"/>
              <a:gd name="connsiteY298" fmla="*/ 130969 h 483851"/>
              <a:gd name="connsiteX299" fmla="*/ 359569 w 588169"/>
              <a:gd name="connsiteY299" fmla="*/ 116681 h 483851"/>
              <a:gd name="connsiteX300" fmla="*/ 364332 w 588169"/>
              <a:gd name="connsiteY300" fmla="*/ 135731 h 483851"/>
              <a:gd name="connsiteX301" fmla="*/ 354807 w 588169"/>
              <a:gd name="connsiteY301" fmla="*/ 176213 h 483851"/>
              <a:gd name="connsiteX302" fmla="*/ 352425 w 588169"/>
              <a:gd name="connsiteY302" fmla="*/ 185738 h 483851"/>
              <a:gd name="connsiteX303" fmla="*/ 347663 w 588169"/>
              <a:gd name="connsiteY303" fmla="*/ 192881 h 483851"/>
              <a:gd name="connsiteX304" fmla="*/ 340519 w 588169"/>
              <a:gd name="connsiteY304" fmla="*/ 211931 h 483851"/>
              <a:gd name="connsiteX305" fmla="*/ 335757 w 588169"/>
              <a:gd name="connsiteY305" fmla="*/ 221456 h 483851"/>
              <a:gd name="connsiteX306" fmla="*/ 328613 w 588169"/>
              <a:gd name="connsiteY306" fmla="*/ 235744 h 483851"/>
              <a:gd name="connsiteX307" fmla="*/ 326232 w 588169"/>
              <a:gd name="connsiteY307" fmla="*/ 247650 h 483851"/>
              <a:gd name="connsiteX308" fmla="*/ 321469 w 588169"/>
              <a:gd name="connsiteY308" fmla="*/ 266700 h 483851"/>
              <a:gd name="connsiteX309" fmla="*/ 316707 w 588169"/>
              <a:gd name="connsiteY309" fmla="*/ 247650 h 483851"/>
              <a:gd name="connsiteX310" fmla="*/ 314325 w 588169"/>
              <a:gd name="connsiteY310" fmla="*/ 209550 h 483851"/>
              <a:gd name="connsiteX311" fmla="*/ 309563 w 588169"/>
              <a:gd name="connsiteY311" fmla="*/ 219075 h 483851"/>
              <a:gd name="connsiteX312" fmla="*/ 304800 w 588169"/>
              <a:gd name="connsiteY312" fmla="*/ 233363 h 483851"/>
              <a:gd name="connsiteX313" fmla="*/ 304800 w 588169"/>
              <a:gd name="connsiteY313" fmla="*/ 271463 h 483851"/>
              <a:gd name="connsiteX314" fmla="*/ 302419 w 588169"/>
              <a:gd name="connsiteY314" fmla="*/ 283369 h 483851"/>
              <a:gd name="connsiteX315" fmla="*/ 314325 w 588169"/>
              <a:gd name="connsiteY315" fmla="*/ 259556 h 483851"/>
              <a:gd name="connsiteX316" fmla="*/ 319088 w 588169"/>
              <a:gd name="connsiteY316" fmla="*/ 266700 h 483851"/>
              <a:gd name="connsiteX317" fmla="*/ 321469 w 588169"/>
              <a:gd name="connsiteY317" fmla="*/ 283369 h 483851"/>
              <a:gd name="connsiteX318" fmla="*/ 323850 w 588169"/>
              <a:gd name="connsiteY318" fmla="*/ 297656 h 483851"/>
              <a:gd name="connsiteX319" fmla="*/ 335757 w 588169"/>
              <a:gd name="connsiteY319" fmla="*/ 288131 h 483851"/>
              <a:gd name="connsiteX320" fmla="*/ 345282 w 588169"/>
              <a:gd name="connsiteY320" fmla="*/ 276225 h 483851"/>
              <a:gd name="connsiteX321" fmla="*/ 354807 w 588169"/>
              <a:gd name="connsiteY321" fmla="*/ 266700 h 483851"/>
              <a:gd name="connsiteX322" fmla="*/ 359569 w 588169"/>
              <a:gd name="connsiteY322" fmla="*/ 273844 h 483851"/>
              <a:gd name="connsiteX323" fmla="*/ 366713 w 588169"/>
              <a:gd name="connsiteY323" fmla="*/ 257175 h 483851"/>
              <a:gd name="connsiteX324" fmla="*/ 371475 w 588169"/>
              <a:gd name="connsiteY324" fmla="*/ 273844 h 483851"/>
              <a:gd name="connsiteX325" fmla="*/ 366713 w 588169"/>
              <a:gd name="connsiteY325" fmla="*/ 264319 h 483851"/>
              <a:gd name="connsiteX326" fmla="*/ 347663 w 588169"/>
              <a:gd name="connsiteY326" fmla="*/ 266700 h 483851"/>
              <a:gd name="connsiteX327" fmla="*/ 314325 w 588169"/>
              <a:gd name="connsiteY327" fmla="*/ 278606 h 483851"/>
              <a:gd name="connsiteX328" fmla="*/ 290513 w 588169"/>
              <a:gd name="connsiteY328" fmla="*/ 276225 h 483851"/>
              <a:gd name="connsiteX329" fmla="*/ 285750 w 588169"/>
              <a:gd name="connsiteY329" fmla="*/ 269081 h 483851"/>
              <a:gd name="connsiteX330" fmla="*/ 276225 w 588169"/>
              <a:gd name="connsiteY330" fmla="*/ 271463 h 483851"/>
              <a:gd name="connsiteX331" fmla="*/ 259557 w 588169"/>
              <a:gd name="connsiteY331" fmla="*/ 278606 h 483851"/>
              <a:gd name="connsiteX332" fmla="*/ 257175 w 588169"/>
              <a:gd name="connsiteY332" fmla="*/ 285750 h 483851"/>
              <a:gd name="connsiteX333" fmla="*/ 250032 w 588169"/>
              <a:gd name="connsiteY333" fmla="*/ 288131 h 483851"/>
              <a:gd name="connsiteX334" fmla="*/ 214313 w 588169"/>
              <a:gd name="connsiteY334" fmla="*/ 290513 h 483851"/>
              <a:gd name="connsiteX335" fmla="*/ 197644 w 588169"/>
              <a:gd name="connsiteY335" fmla="*/ 292894 h 483851"/>
              <a:gd name="connsiteX336" fmla="*/ 190500 w 588169"/>
              <a:gd name="connsiteY336" fmla="*/ 273844 h 483851"/>
              <a:gd name="connsiteX337" fmla="*/ 178594 w 588169"/>
              <a:gd name="connsiteY337" fmla="*/ 276225 h 483851"/>
              <a:gd name="connsiteX338" fmla="*/ 171450 w 588169"/>
              <a:gd name="connsiteY338" fmla="*/ 278606 h 483851"/>
              <a:gd name="connsiteX339" fmla="*/ 159544 w 588169"/>
              <a:gd name="connsiteY339" fmla="*/ 276225 h 483851"/>
              <a:gd name="connsiteX340" fmla="*/ 142875 w 588169"/>
              <a:gd name="connsiteY340" fmla="*/ 254794 h 483851"/>
              <a:gd name="connsiteX341" fmla="*/ 135732 w 588169"/>
              <a:gd name="connsiteY341" fmla="*/ 250031 h 483851"/>
              <a:gd name="connsiteX342" fmla="*/ 140494 w 588169"/>
              <a:gd name="connsiteY342" fmla="*/ 247650 h 483851"/>
              <a:gd name="connsiteX343" fmla="*/ 150019 w 588169"/>
              <a:gd name="connsiteY343" fmla="*/ 250031 h 483851"/>
              <a:gd name="connsiteX344" fmla="*/ 157163 w 588169"/>
              <a:gd name="connsiteY344" fmla="*/ 254794 h 483851"/>
              <a:gd name="connsiteX345" fmla="*/ 164307 w 588169"/>
              <a:gd name="connsiteY345" fmla="*/ 257175 h 483851"/>
              <a:gd name="connsiteX346" fmla="*/ 242888 w 588169"/>
              <a:gd name="connsiteY346" fmla="*/ 254794 h 483851"/>
              <a:gd name="connsiteX347" fmla="*/ 254794 w 588169"/>
              <a:gd name="connsiteY347" fmla="*/ 252413 h 483851"/>
              <a:gd name="connsiteX348" fmla="*/ 264319 w 588169"/>
              <a:gd name="connsiteY348" fmla="*/ 250031 h 483851"/>
              <a:gd name="connsiteX349" fmla="*/ 302419 w 588169"/>
              <a:gd name="connsiteY349" fmla="*/ 247650 h 483851"/>
              <a:gd name="connsiteX350" fmla="*/ 321469 w 588169"/>
              <a:gd name="connsiteY350" fmla="*/ 230981 h 483851"/>
              <a:gd name="connsiteX351" fmla="*/ 333375 w 588169"/>
              <a:gd name="connsiteY351" fmla="*/ 219075 h 483851"/>
              <a:gd name="connsiteX352" fmla="*/ 338138 w 588169"/>
              <a:gd name="connsiteY352" fmla="*/ 209550 h 483851"/>
              <a:gd name="connsiteX353" fmla="*/ 347663 w 588169"/>
              <a:gd name="connsiteY353" fmla="*/ 197644 h 483851"/>
              <a:gd name="connsiteX354" fmla="*/ 342900 w 588169"/>
              <a:gd name="connsiteY354" fmla="*/ 188119 h 483851"/>
              <a:gd name="connsiteX355" fmla="*/ 328613 w 588169"/>
              <a:gd name="connsiteY355" fmla="*/ 176213 h 483851"/>
              <a:gd name="connsiteX356" fmla="*/ 338138 w 588169"/>
              <a:gd name="connsiteY356" fmla="*/ 164306 h 483851"/>
              <a:gd name="connsiteX357" fmla="*/ 340519 w 588169"/>
              <a:gd name="connsiteY357" fmla="*/ 157163 h 483851"/>
              <a:gd name="connsiteX358" fmla="*/ 354807 w 588169"/>
              <a:gd name="connsiteY358" fmla="*/ 150019 h 483851"/>
              <a:gd name="connsiteX359" fmla="*/ 366713 w 588169"/>
              <a:gd name="connsiteY359" fmla="*/ 128588 h 483851"/>
              <a:gd name="connsiteX360" fmla="*/ 371475 w 588169"/>
              <a:gd name="connsiteY360" fmla="*/ 119063 h 483851"/>
              <a:gd name="connsiteX361" fmla="*/ 378619 w 588169"/>
              <a:gd name="connsiteY361" fmla="*/ 97631 h 483851"/>
              <a:gd name="connsiteX362" fmla="*/ 381000 w 588169"/>
              <a:gd name="connsiteY362" fmla="*/ 90488 h 483851"/>
              <a:gd name="connsiteX363" fmla="*/ 450057 w 588169"/>
              <a:gd name="connsiteY363" fmla="*/ 85725 h 483851"/>
              <a:gd name="connsiteX364" fmla="*/ 457200 w 588169"/>
              <a:gd name="connsiteY364" fmla="*/ 83344 h 483851"/>
              <a:gd name="connsiteX365" fmla="*/ 483394 w 588169"/>
              <a:gd name="connsiteY365" fmla="*/ 80963 h 483851"/>
              <a:gd name="connsiteX366" fmla="*/ 481013 w 588169"/>
              <a:gd name="connsiteY366" fmla="*/ 71438 h 483851"/>
              <a:gd name="connsiteX367" fmla="*/ 466725 w 588169"/>
              <a:gd name="connsiteY367" fmla="*/ 73819 h 483851"/>
              <a:gd name="connsiteX368" fmla="*/ 461963 w 588169"/>
              <a:gd name="connsiteY368" fmla="*/ 80963 h 483851"/>
              <a:gd name="connsiteX369" fmla="*/ 450057 w 588169"/>
              <a:gd name="connsiteY369" fmla="*/ 95250 h 483851"/>
              <a:gd name="connsiteX370" fmla="*/ 438150 w 588169"/>
              <a:gd name="connsiteY370" fmla="*/ 100013 h 483851"/>
              <a:gd name="connsiteX371" fmla="*/ 435769 w 588169"/>
              <a:gd name="connsiteY371" fmla="*/ 121444 h 483851"/>
              <a:gd name="connsiteX372" fmla="*/ 442913 w 588169"/>
              <a:gd name="connsiteY372" fmla="*/ 116681 h 483851"/>
              <a:gd name="connsiteX373" fmla="*/ 440532 w 588169"/>
              <a:gd name="connsiteY373" fmla="*/ 80963 h 483851"/>
              <a:gd name="connsiteX374" fmla="*/ 433388 w 588169"/>
              <a:gd name="connsiteY374" fmla="*/ 78581 h 483851"/>
              <a:gd name="connsiteX375" fmla="*/ 419100 w 588169"/>
              <a:gd name="connsiteY375" fmla="*/ 71438 h 483851"/>
              <a:gd name="connsiteX376" fmla="*/ 423863 w 588169"/>
              <a:gd name="connsiteY376" fmla="*/ 73819 h 483851"/>
              <a:gd name="connsiteX377" fmla="*/ 431007 w 588169"/>
              <a:gd name="connsiteY377" fmla="*/ 76200 h 483851"/>
              <a:gd name="connsiteX378" fmla="*/ 450057 w 588169"/>
              <a:gd name="connsiteY378" fmla="*/ 66675 h 483851"/>
              <a:gd name="connsiteX379" fmla="*/ 452438 w 588169"/>
              <a:gd name="connsiteY379" fmla="*/ 54769 h 483851"/>
              <a:gd name="connsiteX380" fmla="*/ 447675 w 588169"/>
              <a:gd name="connsiteY380" fmla="*/ 61913 h 483851"/>
              <a:gd name="connsiteX381" fmla="*/ 440532 w 588169"/>
              <a:gd name="connsiteY381" fmla="*/ 64294 h 483851"/>
              <a:gd name="connsiteX382" fmla="*/ 431007 w 588169"/>
              <a:gd name="connsiteY382" fmla="*/ 61913 h 483851"/>
              <a:gd name="connsiteX383" fmla="*/ 435769 w 588169"/>
              <a:gd name="connsiteY383" fmla="*/ 54769 h 483851"/>
              <a:gd name="connsiteX384" fmla="*/ 452438 w 588169"/>
              <a:gd name="connsiteY384" fmla="*/ 47625 h 483851"/>
              <a:gd name="connsiteX385" fmla="*/ 454819 w 588169"/>
              <a:gd name="connsiteY385" fmla="*/ 126206 h 483851"/>
              <a:gd name="connsiteX386" fmla="*/ 447675 w 588169"/>
              <a:gd name="connsiteY386" fmla="*/ 130969 h 483851"/>
              <a:gd name="connsiteX387" fmla="*/ 440532 w 588169"/>
              <a:gd name="connsiteY387" fmla="*/ 133350 h 483851"/>
              <a:gd name="connsiteX388" fmla="*/ 431007 w 588169"/>
              <a:gd name="connsiteY388" fmla="*/ 138113 h 483851"/>
              <a:gd name="connsiteX389" fmla="*/ 416719 w 588169"/>
              <a:gd name="connsiteY389" fmla="*/ 142875 h 483851"/>
              <a:gd name="connsiteX390" fmla="*/ 409575 w 588169"/>
              <a:gd name="connsiteY390" fmla="*/ 150019 h 483851"/>
              <a:gd name="connsiteX391" fmla="*/ 404813 w 588169"/>
              <a:gd name="connsiteY391" fmla="*/ 166688 h 483851"/>
              <a:gd name="connsiteX392" fmla="*/ 402432 w 588169"/>
              <a:gd name="connsiteY392" fmla="*/ 173831 h 483851"/>
              <a:gd name="connsiteX393" fmla="*/ 407194 w 588169"/>
              <a:gd name="connsiteY393" fmla="*/ 166688 h 483851"/>
              <a:gd name="connsiteX394" fmla="*/ 411957 w 588169"/>
              <a:gd name="connsiteY394" fmla="*/ 157163 h 483851"/>
              <a:gd name="connsiteX395" fmla="*/ 414338 w 588169"/>
              <a:gd name="connsiteY395" fmla="*/ 173831 h 483851"/>
              <a:gd name="connsiteX396" fmla="*/ 416719 w 588169"/>
              <a:gd name="connsiteY396" fmla="*/ 166688 h 483851"/>
              <a:gd name="connsiteX397" fmla="*/ 411957 w 588169"/>
              <a:gd name="connsiteY397" fmla="*/ 197644 h 483851"/>
              <a:gd name="connsiteX398" fmla="*/ 404813 w 588169"/>
              <a:gd name="connsiteY398" fmla="*/ 207169 h 483851"/>
              <a:gd name="connsiteX399" fmla="*/ 400050 w 588169"/>
              <a:gd name="connsiteY399" fmla="*/ 214313 h 483851"/>
              <a:gd name="connsiteX400" fmla="*/ 397669 w 588169"/>
              <a:gd name="connsiteY400" fmla="*/ 226219 h 483851"/>
              <a:gd name="connsiteX401" fmla="*/ 404813 w 588169"/>
              <a:gd name="connsiteY401" fmla="*/ 242888 h 483851"/>
              <a:gd name="connsiteX402" fmla="*/ 407194 w 588169"/>
              <a:gd name="connsiteY402" fmla="*/ 250031 h 483851"/>
              <a:gd name="connsiteX403" fmla="*/ 409575 w 588169"/>
              <a:gd name="connsiteY403" fmla="*/ 261938 h 483851"/>
              <a:gd name="connsiteX404" fmla="*/ 414338 w 588169"/>
              <a:gd name="connsiteY404" fmla="*/ 271463 h 483851"/>
              <a:gd name="connsiteX405" fmla="*/ 404813 w 588169"/>
              <a:gd name="connsiteY405" fmla="*/ 319088 h 483851"/>
              <a:gd name="connsiteX406" fmla="*/ 402432 w 588169"/>
              <a:gd name="connsiteY406" fmla="*/ 326231 h 483851"/>
              <a:gd name="connsiteX407" fmla="*/ 392907 w 588169"/>
              <a:gd name="connsiteY407" fmla="*/ 340519 h 483851"/>
              <a:gd name="connsiteX408" fmla="*/ 388144 w 588169"/>
              <a:gd name="connsiteY408" fmla="*/ 347663 h 483851"/>
              <a:gd name="connsiteX409" fmla="*/ 385763 w 588169"/>
              <a:gd name="connsiteY409" fmla="*/ 357188 h 483851"/>
              <a:gd name="connsiteX410" fmla="*/ 381000 w 588169"/>
              <a:gd name="connsiteY410" fmla="*/ 371475 h 483851"/>
              <a:gd name="connsiteX411" fmla="*/ 378619 w 588169"/>
              <a:gd name="connsiteY411" fmla="*/ 383381 h 483851"/>
              <a:gd name="connsiteX412" fmla="*/ 373857 w 588169"/>
              <a:gd name="connsiteY412" fmla="*/ 390525 h 483851"/>
              <a:gd name="connsiteX413" fmla="*/ 371475 w 588169"/>
              <a:gd name="connsiteY413" fmla="*/ 397669 h 483851"/>
              <a:gd name="connsiteX414" fmla="*/ 366713 w 588169"/>
              <a:gd name="connsiteY414" fmla="*/ 404813 h 483851"/>
              <a:gd name="connsiteX415" fmla="*/ 364332 w 588169"/>
              <a:gd name="connsiteY415" fmla="*/ 411956 h 483851"/>
              <a:gd name="connsiteX416" fmla="*/ 359569 w 588169"/>
              <a:gd name="connsiteY416" fmla="*/ 419100 h 483851"/>
              <a:gd name="connsiteX417" fmla="*/ 373857 w 588169"/>
              <a:gd name="connsiteY417" fmla="*/ 416719 h 483851"/>
              <a:gd name="connsiteX418" fmla="*/ 381000 w 588169"/>
              <a:gd name="connsiteY418" fmla="*/ 414338 h 483851"/>
              <a:gd name="connsiteX419" fmla="*/ 390525 w 588169"/>
              <a:gd name="connsiteY419" fmla="*/ 411956 h 483851"/>
              <a:gd name="connsiteX420" fmla="*/ 404813 w 588169"/>
              <a:gd name="connsiteY420" fmla="*/ 402431 h 483851"/>
              <a:gd name="connsiteX421" fmla="*/ 421482 w 588169"/>
              <a:gd name="connsiteY421" fmla="*/ 383381 h 483851"/>
              <a:gd name="connsiteX422" fmla="*/ 426244 w 588169"/>
              <a:gd name="connsiteY422" fmla="*/ 376238 h 483851"/>
              <a:gd name="connsiteX423" fmla="*/ 447675 w 588169"/>
              <a:gd name="connsiteY423" fmla="*/ 366713 h 483851"/>
              <a:gd name="connsiteX424" fmla="*/ 454819 w 588169"/>
              <a:gd name="connsiteY424" fmla="*/ 364331 h 483851"/>
              <a:gd name="connsiteX425" fmla="*/ 469107 w 588169"/>
              <a:gd name="connsiteY425" fmla="*/ 359569 h 483851"/>
              <a:gd name="connsiteX426" fmla="*/ 476250 w 588169"/>
              <a:gd name="connsiteY426" fmla="*/ 357188 h 483851"/>
              <a:gd name="connsiteX427" fmla="*/ 483394 w 588169"/>
              <a:gd name="connsiteY427" fmla="*/ 350044 h 483851"/>
              <a:gd name="connsiteX428" fmla="*/ 492919 w 588169"/>
              <a:gd name="connsiteY428" fmla="*/ 345281 h 483851"/>
              <a:gd name="connsiteX429" fmla="*/ 495300 w 588169"/>
              <a:gd name="connsiteY429" fmla="*/ 338138 h 483851"/>
              <a:gd name="connsiteX430" fmla="*/ 504825 w 588169"/>
              <a:gd name="connsiteY430" fmla="*/ 323850 h 483851"/>
              <a:gd name="connsiteX431" fmla="*/ 516732 w 588169"/>
              <a:gd name="connsiteY431" fmla="*/ 309563 h 483851"/>
              <a:gd name="connsiteX432" fmla="*/ 523875 w 588169"/>
              <a:gd name="connsiteY432" fmla="*/ 304800 h 483851"/>
              <a:gd name="connsiteX433" fmla="*/ 526257 w 588169"/>
              <a:gd name="connsiteY433" fmla="*/ 297656 h 483851"/>
              <a:gd name="connsiteX434" fmla="*/ 533400 w 588169"/>
              <a:gd name="connsiteY434" fmla="*/ 292894 h 483851"/>
              <a:gd name="connsiteX435" fmla="*/ 550069 w 588169"/>
              <a:gd name="connsiteY435" fmla="*/ 283369 h 483851"/>
              <a:gd name="connsiteX436" fmla="*/ 554832 w 588169"/>
              <a:gd name="connsiteY436" fmla="*/ 273844 h 483851"/>
              <a:gd name="connsiteX437" fmla="*/ 564357 w 588169"/>
              <a:gd name="connsiteY437" fmla="*/ 259556 h 483851"/>
              <a:gd name="connsiteX438" fmla="*/ 566738 w 588169"/>
              <a:gd name="connsiteY438" fmla="*/ 219075 h 483851"/>
              <a:gd name="connsiteX439" fmla="*/ 573882 w 588169"/>
              <a:gd name="connsiteY439" fmla="*/ 214313 h 483851"/>
              <a:gd name="connsiteX440" fmla="*/ 588169 w 588169"/>
              <a:gd name="connsiteY440" fmla="*/ 209550 h 483851"/>
              <a:gd name="connsiteX441" fmla="*/ 585788 w 588169"/>
              <a:gd name="connsiteY441" fmla="*/ 202406 h 483851"/>
              <a:gd name="connsiteX442" fmla="*/ 578644 w 588169"/>
              <a:gd name="connsiteY442" fmla="*/ 207169 h 483851"/>
              <a:gd name="connsiteX443" fmla="*/ 561975 w 588169"/>
              <a:gd name="connsiteY443" fmla="*/ 214313 h 483851"/>
              <a:gd name="connsiteX444" fmla="*/ 552450 w 588169"/>
              <a:gd name="connsiteY444" fmla="*/ 204788 h 483851"/>
              <a:gd name="connsiteX445" fmla="*/ 545307 w 588169"/>
              <a:gd name="connsiteY445" fmla="*/ 202406 h 483851"/>
              <a:gd name="connsiteX446" fmla="*/ 538163 w 588169"/>
              <a:gd name="connsiteY446" fmla="*/ 195263 h 483851"/>
              <a:gd name="connsiteX447" fmla="*/ 535782 w 588169"/>
              <a:gd name="connsiteY447" fmla="*/ 154781 h 483851"/>
              <a:gd name="connsiteX448" fmla="*/ 550069 w 588169"/>
              <a:gd name="connsiteY448" fmla="*/ 145256 h 483851"/>
              <a:gd name="connsiteX449" fmla="*/ 554832 w 588169"/>
              <a:gd name="connsiteY449" fmla="*/ 138113 h 483851"/>
              <a:gd name="connsiteX450" fmla="*/ 564357 w 588169"/>
              <a:gd name="connsiteY450" fmla="*/ 130969 h 483851"/>
              <a:gd name="connsiteX451" fmla="*/ 569119 w 588169"/>
              <a:gd name="connsiteY451" fmla="*/ 121444 h 483851"/>
              <a:gd name="connsiteX452" fmla="*/ 566738 w 588169"/>
              <a:gd name="connsiteY452" fmla="*/ 66675 h 483851"/>
              <a:gd name="connsiteX453" fmla="*/ 564357 w 588169"/>
              <a:gd name="connsiteY453" fmla="*/ 59531 h 483851"/>
              <a:gd name="connsiteX454" fmla="*/ 557213 w 588169"/>
              <a:gd name="connsiteY454" fmla="*/ 57150 h 483851"/>
              <a:gd name="connsiteX455" fmla="*/ 550069 w 588169"/>
              <a:gd name="connsiteY455" fmla="*/ 50006 h 483851"/>
              <a:gd name="connsiteX456" fmla="*/ 542925 w 588169"/>
              <a:gd name="connsiteY456" fmla="*/ 47625 h 483851"/>
              <a:gd name="connsiteX457" fmla="*/ 528638 w 588169"/>
              <a:gd name="connsiteY457" fmla="*/ 9525 h 483851"/>
              <a:gd name="connsiteX458" fmla="*/ 521494 w 588169"/>
              <a:gd name="connsiteY458" fmla="*/ 7144 h 483851"/>
              <a:gd name="connsiteX459" fmla="*/ 507207 w 588169"/>
              <a:gd name="connsiteY459" fmla="*/ 0 h 483851"/>
              <a:gd name="connsiteX460" fmla="*/ 492919 w 588169"/>
              <a:gd name="connsiteY460" fmla="*/ 2381 h 483851"/>
              <a:gd name="connsiteX461" fmla="*/ 478632 w 588169"/>
              <a:gd name="connsiteY461" fmla="*/ 7144 h 483851"/>
              <a:gd name="connsiteX462" fmla="*/ 471488 w 588169"/>
              <a:gd name="connsiteY462" fmla="*/ 11906 h 483851"/>
              <a:gd name="connsiteX463" fmla="*/ 457200 w 588169"/>
              <a:gd name="connsiteY463" fmla="*/ 16669 h 483851"/>
              <a:gd name="connsiteX464" fmla="*/ 445294 w 588169"/>
              <a:gd name="connsiteY464" fmla="*/ 30956 h 483851"/>
              <a:gd name="connsiteX465" fmla="*/ 440532 w 588169"/>
              <a:gd name="connsiteY465" fmla="*/ 45244 h 483851"/>
              <a:gd name="connsiteX466" fmla="*/ 442913 w 588169"/>
              <a:gd name="connsiteY466" fmla="*/ 54769 h 483851"/>
              <a:gd name="connsiteX467" fmla="*/ 502444 w 588169"/>
              <a:gd name="connsiteY467" fmla="*/ 54769 h 483851"/>
              <a:gd name="connsiteX468" fmla="*/ 504825 w 588169"/>
              <a:gd name="connsiteY468" fmla="*/ 47625 h 483851"/>
              <a:gd name="connsiteX469" fmla="*/ 485775 w 588169"/>
              <a:gd name="connsiteY469" fmla="*/ 42863 h 483851"/>
              <a:gd name="connsiteX470" fmla="*/ 478632 w 588169"/>
              <a:gd name="connsiteY470" fmla="*/ 47625 h 483851"/>
              <a:gd name="connsiteX471" fmla="*/ 485775 w 588169"/>
              <a:gd name="connsiteY471" fmla="*/ 52388 h 483851"/>
              <a:gd name="connsiteX472" fmla="*/ 497682 w 588169"/>
              <a:gd name="connsiteY472" fmla="*/ 64294 h 483851"/>
              <a:gd name="connsiteX473" fmla="*/ 495300 w 588169"/>
              <a:gd name="connsiteY473" fmla="*/ 38100 h 483851"/>
              <a:gd name="connsiteX474" fmla="*/ 490538 w 588169"/>
              <a:gd name="connsiteY474" fmla="*/ 47625 h 483851"/>
              <a:gd name="connsiteX475" fmla="*/ 492919 w 588169"/>
              <a:gd name="connsiteY475" fmla="*/ 61913 h 483851"/>
              <a:gd name="connsiteX476" fmla="*/ 495300 w 588169"/>
              <a:gd name="connsiteY476" fmla="*/ 45244 h 483851"/>
              <a:gd name="connsiteX477" fmla="*/ 497682 w 588169"/>
              <a:gd name="connsiteY477" fmla="*/ 28575 h 483851"/>
              <a:gd name="connsiteX478" fmla="*/ 485775 w 588169"/>
              <a:gd name="connsiteY478" fmla="*/ 30956 h 483851"/>
              <a:gd name="connsiteX479" fmla="*/ 473869 w 588169"/>
              <a:gd name="connsiteY479" fmla="*/ 50006 h 483851"/>
              <a:gd name="connsiteX480" fmla="*/ 488157 w 588169"/>
              <a:gd name="connsiteY480" fmla="*/ 52388 h 483851"/>
              <a:gd name="connsiteX481" fmla="*/ 523875 w 588169"/>
              <a:gd name="connsiteY481" fmla="*/ 54769 h 483851"/>
              <a:gd name="connsiteX482" fmla="*/ 521494 w 588169"/>
              <a:gd name="connsiteY482" fmla="*/ 90488 h 483851"/>
              <a:gd name="connsiteX483" fmla="*/ 500063 w 588169"/>
              <a:gd name="connsiteY483" fmla="*/ 88106 h 483851"/>
              <a:gd name="connsiteX484" fmla="*/ 316707 w 588169"/>
              <a:gd name="connsiteY484" fmla="*/ 92869 h 483851"/>
              <a:gd name="connsiteX485" fmla="*/ 309563 w 588169"/>
              <a:gd name="connsiteY485" fmla="*/ 109538 h 483851"/>
              <a:gd name="connsiteX486" fmla="*/ 307182 w 588169"/>
              <a:gd name="connsiteY486" fmla="*/ 116681 h 483851"/>
              <a:gd name="connsiteX487" fmla="*/ 300038 w 588169"/>
              <a:gd name="connsiteY487" fmla="*/ 123825 h 483851"/>
              <a:gd name="connsiteX488" fmla="*/ 295275 w 588169"/>
              <a:gd name="connsiteY488" fmla="*/ 130969 h 483851"/>
              <a:gd name="connsiteX489" fmla="*/ 276225 w 588169"/>
              <a:gd name="connsiteY489" fmla="*/ 133350 h 483851"/>
              <a:gd name="connsiteX490" fmla="*/ 269082 w 588169"/>
              <a:gd name="connsiteY490" fmla="*/ 135731 h 483851"/>
              <a:gd name="connsiteX491" fmla="*/ 238125 w 588169"/>
              <a:gd name="connsiteY491" fmla="*/ 138113 h 483851"/>
              <a:gd name="connsiteX492" fmla="*/ 240507 w 588169"/>
              <a:gd name="connsiteY492" fmla="*/ 145256 h 483851"/>
              <a:gd name="connsiteX493" fmla="*/ 247650 w 588169"/>
              <a:gd name="connsiteY493" fmla="*/ 147638 h 483851"/>
              <a:gd name="connsiteX494" fmla="*/ 257175 w 588169"/>
              <a:gd name="connsiteY494" fmla="*/ 152400 h 483851"/>
              <a:gd name="connsiteX495" fmla="*/ 278607 w 588169"/>
              <a:gd name="connsiteY495" fmla="*/ 157163 h 483851"/>
              <a:gd name="connsiteX496" fmla="*/ 285750 w 588169"/>
              <a:gd name="connsiteY496" fmla="*/ 159544 h 483851"/>
              <a:gd name="connsiteX497" fmla="*/ 311944 w 588169"/>
              <a:gd name="connsiteY497" fmla="*/ 161925 h 483851"/>
              <a:gd name="connsiteX498" fmla="*/ 319088 w 588169"/>
              <a:gd name="connsiteY498" fmla="*/ 166688 h 483851"/>
              <a:gd name="connsiteX499" fmla="*/ 333375 w 588169"/>
              <a:gd name="connsiteY499" fmla="*/ 171450 h 483851"/>
              <a:gd name="connsiteX500" fmla="*/ 340519 w 588169"/>
              <a:gd name="connsiteY500" fmla="*/ 173831 h 483851"/>
              <a:gd name="connsiteX501" fmla="*/ 359569 w 588169"/>
              <a:gd name="connsiteY501" fmla="*/ 178594 h 483851"/>
              <a:gd name="connsiteX502" fmla="*/ 442913 w 588169"/>
              <a:gd name="connsiteY502" fmla="*/ 171450 h 483851"/>
              <a:gd name="connsiteX503" fmla="*/ 447675 w 588169"/>
              <a:gd name="connsiteY503" fmla="*/ 164306 h 483851"/>
              <a:gd name="connsiteX504" fmla="*/ 454819 w 588169"/>
              <a:gd name="connsiteY504" fmla="*/ 161925 h 483851"/>
              <a:gd name="connsiteX505" fmla="*/ 478632 w 588169"/>
              <a:gd name="connsiteY505" fmla="*/ 142875 h 483851"/>
              <a:gd name="connsiteX506" fmla="*/ 495300 w 588169"/>
              <a:gd name="connsiteY506" fmla="*/ 138113 h 483851"/>
              <a:gd name="connsiteX507" fmla="*/ 511969 w 588169"/>
              <a:gd name="connsiteY507" fmla="*/ 133350 h 483851"/>
              <a:gd name="connsiteX508" fmla="*/ 514350 w 588169"/>
              <a:gd name="connsiteY508" fmla="*/ 126206 h 483851"/>
              <a:gd name="connsiteX509" fmla="*/ 528638 w 588169"/>
              <a:gd name="connsiteY509" fmla="*/ 114300 h 483851"/>
              <a:gd name="connsiteX510" fmla="*/ 535782 w 588169"/>
              <a:gd name="connsiteY510" fmla="*/ 100013 h 483851"/>
              <a:gd name="connsiteX511" fmla="*/ 538163 w 588169"/>
              <a:gd name="connsiteY511" fmla="*/ 92869 h 483851"/>
              <a:gd name="connsiteX512" fmla="*/ 531019 w 588169"/>
              <a:gd name="connsiteY512" fmla="*/ 97631 h 483851"/>
              <a:gd name="connsiteX513" fmla="*/ 531019 w 588169"/>
              <a:gd name="connsiteY513" fmla="*/ 95250 h 483851"/>
              <a:gd name="connsiteX514" fmla="*/ 535782 w 588169"/>
              <a:gd name="connsiteY514" fmla="*/ 76200 h 483851"/>
              <a:gd name="connsiteX515" fmla="*/ 538163 w 588169"/>
              <a:gd name="connsiteY515" fmla="*/ 92869 h 483851"/>
              <a:gd name="connsiteX516" fmla="*/ 547688 w 588169"/>
              <a:gd name="connsiteY516" fmla="*/ 123825 h 483851"/>
              <a:gd name="connsiteX517" fmla="*/ 552450 w 588169"/>
              <a:gd name="connsiteY517" fmla="*/ 116681 h 483851"/>
              <a:gd name="connsiteX518" fmla="*/ 559594 w 588169"/>
              <a:gd name="connsiteY518" fmla="*/ 88106 h 483851"/>
              <a:gd name="connsiteX519" fmla="*/ 552450 w 588169"/>
              <a:gd name="connsiteY519" fmla="*/ 83344 h 483851"/>
              <a:gd name="connsiteX520" fmla="*/ 550069 w 588169"/>
              <a:gd name="connsiteY520" fmla="*/ 76200 h 483851"/>
              <a:gd name="connsiteX521" fmla="*/ 545307 w 588169"/>
              <a:gd name="connsiteY521" fmla="*/ 69056 h 483851"/>
              <a:gd name="connsiteX522" fmla="*/ 542925 w 588169"/>
              <a:gd name="connsiteY522" fmla="*/ 61913 h 483851"/>
              <a:gd name="connsiteX523" fmla="*/ 538163 w 588169"/>
              <a:gd name="connsiteY523" fmla="*/ 50006 h 483851"/>
              <a:gd name="connsiteX524" fmla="*/ 533400 w 588169"/>
              <a:gd name="connsiteY524" fmla="*/ 42863 h 483851"/>
              <a:gd name="connsiteX525" fmla="*/ 526257 w 588169"/>
              <a:gd name="connsiteY525" fmla="*/ 40481 h 483851"/>
              <a:gd name="connsiteX526" fmla="*/ 504825 w 588169"/>
              <a:gd name="connsiteY526" fmla="*/ 47625 h 483851"/>
              <a:gd name="connsiteX527" fmla="*/ 495300 w 588169"/>
              <a:gd name="connsiteY527" fmla="*/ 61913 h 483851"/>
              <a:gd name="connsiteX528" fmla="*/ 488157 w 588169"/>
              <a:gd name="connsiteY528" fmla="*/ 71438 h 483851"/>
              <a:gd name="connsiteX529" fmla="*/ 485775 w 588169"/>
              <a:gd name="connsiteY529" fmla="*/ 83344 h 483851"/>
              <a:gd name="connsiteX530" fmla="*/ 483394 w 588169"/>
              <a:gd name="connsiteY530" fmla="*/ 90488 h 483851"/>
              <a:gd name="connsiteX531" fmla="*/ 481013 w 588169"/>
              <a:gd name="connsiteY531" fmla="*/ 100013 h 483851"/>
              <a:gd name="connsiteX532" fmla="*/ 478632 w 588169"/>
              <a:gd name="connsiteY532" fmla="*/ 126206 h 483851"/>
              <a:gd name="connsiteX533" fmla="*/ 481013 w 588169"/>
              <a:gd name="connsiteY533" fmla="*/ 111919 h 483851"/>
              <a:gd name="connsiteX534" fmla="*/ 497682 w 588169"/>
              <a:gd name="connsiteY534" fmla="*/ 95250 h 483851"/>
              <a:gd name="connsiteX535" fmla="*/ 500063 w 588169"/>
              <a:gd name="connsiteY535" fmla="*/ 159544 h 483851"/>
              <a:gd name="connsiteX536" fmla="*/ 504825 w 588169"/>
              <a:gd name="connsiteY536" fmla="*/ 173831 h 483851"/>
              <a:gd name="connsiteX537" fmla="*/ 507207 w 588169"/>
              <a:gd name="connsiteY537" fmla="*/ 180975 h 483851"/>
              <a:gd name="connsiteX538" fmla="*/ 504825 w 588169"/>
              <a:gd name="connsiteY538" fmla="*/ 188119 h 483851"/>
              <a:gd name="connsiteX539" fmla="*/ 497682 w 588169"/>
              <a:gd name="connsiteY539" fmla="*/ 190500 h 483851"/>
              <a:gd name="connsiteX540" fmla="*/ 469107 w 588169"/>
              <a:gd name="connsiteY540" fmla="*/ 188119 h 483851"/>
              <a:gd name="connsiteX541" fmla="*/ 461963 w 588169"/>
              <a:gd name="connsiteY541" fmla="*/ 185738 h 483851"/>
              <a:gd name="connsiteX542" fmla="*/ 454819 w 588169"/>
              <a:gd name="connsiteY542" fmla="*/ 197644 h 483851"/>
              <a:gd name="connsiteX543" fmla="*/ 445294 w 588169"/>
              <a:gd name="connsiteY543" fmla="*/ 214313 h 483851"/>
              <a:gd name="connsiteX544" fmla="*/ 442913 w 588169"/>
              <a:gd name="connsiteY544" fmla="*/ 221456 h 483851"/>
              <a:gd name="connsiteX545" fmla="*/ 454819 w 588169"/>
              <a:gd name="connsiteY545" fmla="*/ 190500 h 483851"/>
              <a:gd name="connsiteX546" fmla="*/ 459582 w 588169"/>
              <a:gd name="connsiteY546" fmla="*/ 171450 h 483851"/>
              <a:gd name="connsiteX547" fmla="*/ 461963 w 588169"/>
              <a:gd name="connsiteY547" fmla="*/ 180975 h 483851"/>
              <a:gd name="connsiteX548" fmla="*/ 464344 w 588169"/>
              <a:gd name="connsiteY548" fmla="*/ 230981 h 483851"/>
              <a:gd name="connsiteX549" fmla="*/ 469107 w 588169"/>
              <a:gd name="connsiteY549" fmla="*/ 216694 h 483851"/>
              <a:gd name="connsiteX550" fmla="*/ 471488 w 588169"/>
              <a:gd name="connsiteY550" fmla="*/ 209550 h 483851"/>
              <a:gd name="connsiteX551" fmla="*/ 476250 w 588169"/>
              <a:gd name="connsiteY551" fmla="*/ 192881 h 483851"/>
              <a:gd name="connsiteX552" fmla="*/ 483394 w 588169"/>
              <a:gd name="connsiteY552" fmla="*/ 166688 h 483851"/>
              <a:gd name="connsiteX553" fmla="*/ 481013 w 588169"/>
              <a:gd name="connsiteY553" fmla="*/ 221456 h 483851"/>
              <a:gd name="connsiteX554" fmla="*/ 478632 w 588169"/>
              <a:gd name="connsiteY554" fmla="*/ 230981 h 483851"/>
              <a:gd name="connsiteX555" fmla="*/ 473869 w 588169"/>
              <a:gd name="connsiteY555" fmla="*/ 238125 h 483851"/>
              <a:gd name="connsiteX556" fmla="*/ 457200 w 588169"/>
              <a:gd name="connsiteY556" fmla="*/ 247650 h 483851"/>
              <a:gd name="connsiteX557" fmla="*/ 435769 w 588169"/>
              <a:gd name="connsiteY557" fmla="*/ 266700 h 483851"/>
              <a:gd name="connsiteX558" fmla="*/ 431007 w 588169"/>
              <a:gd name="connsiteY558" fmla="*/ 273844 h 483851"/>
              <a:gd name="connsiteX559" fmla="*/ 423863 w 588169"/>
              <a:gd name="connsiteY559" fmla="*/ 280988 h 483851"/>
              <a:gd name="connsiteX560" fmla="*/ 411957 w 588169"/>
              <a:gd name="connsiteY560" fmla="*/ 302419 h 483851"/>
              <a:gd name="connsiteX561" fmla="*/ 419100 w 588169"/>
              <a:gd name="connsiteY561" fmla="*/ 316706 h 483851"/>
              <a:gd name="connsiteX562" fmla="*/ 433388 w 588169"/>
              <a:gd name="connsiteY562" fmla="*/ 321469 h 483851"/>
              <a:gd name="connsiteX563" fmla="*/ 438150 w 588169"/>
              <a:gd name="connsiteY563" fmla="*/ 330994 h 483851"/>
              <a:gd name="connsiteX564" fmla="*/ 442913 w 588169"/>
              <a:gd name="connsiteY564" fmla="*/ 345281 h 483851"/>
              <a:gd name="connsiteX565" fmla="*/ 454819 w 588169"/>
              <a:gd name="connsiteY565" fmla="*/ 323850 h 483851"/>
              <a:gd name="connsiteX566" fmla="*/ 464344 w 588169"/>
              <a:gd name="connsiteY566" fmla="*/ 307181 h 483851"/>
              <a:gd name="connsiteX567" fmla="*/ 471488 w 588169"/>
              <a:gd name="connsiteY567" fmla="*/ 302419 h 483851"/>
              <a:gd name="connsiteX568" fmla="*/ 481013 w 588169"/>
              <a:gd name="connsiteY568" fmla="*/ 300038 h 483851"/>
              <a:gd name="connsiteX569" fmla="*/ 488157 w 588169"/>
              <a:gd name="connsiteY569" fmla="*/ 295275 h 483851"/>
              <a:gd name="connsiteX570" fmla="*/ 504825 w 588169"/>
              <a:gd name="connsiteY570" fmla="*/ 285750 h 483851"/>
              <a:gd name="connsiteX571" fmla="*/ 519113 w 588169"/>
              <a:gd name="connsiteY571" fmla="*/ 273844 h 483851"/>
              <a:gd name="connsiteX572" fmla="*/ 523875 w 588169"/>
              <a:gd name="connsiteY572" fmla="*/ 266700 h 483851"/>
              <a:gd name="connsiteX573" fmla="*/ 526257 w 588169"/>
              <a:gd name="connsiteY573" fmla="*/ 238125 h 483851"/>
              <a:gd name="connsiteX574" fmla="*/ 528638 w 588169"/>
              <a:gd name="connsiteY574" fmla="*/ 219075 h 483851"/>
              <a:gd name="connsiteX575" fmla="*/ 535782 w 588169"/>
              <a:gd name="connsiteY575" fmla="*/ 211931 h 483851"/>
              <a:gd name="connsiteX576" fmla="*/ 538163 w 588169"/>
              <a:gd name="connsiteY576" fmla="*/ 204788 h 483851"/>
              <a:gd name="connsiteX577" fmla="*/ 545307 w 588169"/>
              <a:gd name="connsiteY577" fmla="*/ 190500 h 483851"/>
              <a:gd name="connsiteX578" fmla="*/ 545307 w 588169"/>
              <a:gd name="connsiteY578" fmla="*/ 119063 h 483851"/>
              <a:gd name="connsiteX579" fmla="*/ 538163 w 588169"/>
              <a:gd name="connsiteY579" fmla="*/ 121444 h 483851"/>
              <a:gd name="connsiteX580" fmla="*/ 531019 w 588169"/>
              <a:gd name="connsiteY580" fmla="*/ 126206 h 483851"/>
              <a:gd name="connsiteX581" fmla="*/ 526257 w 588169"/>
              <a:gd name="connsiteY581" fmla="*/ 145256 h 483851"/>
              <a:gd name="connsiteX582" fmla="*/ 523875 w 588169"/>
              <a:gd name="connsiteY582" fmla="*/ 161925 h 483851"/>
              <a:gd name="connsiteX583" fmla="*/ 519113 w 588169"/>
              <a:gd name="connsiteY583" fmla="*/ 176213 h 483851"/>
              <a:gd name="connsiteX584" fmla="*/ 516732 w 588169"/>
              <a:gd name="connsiteY584" fmla="*/ 190500 h 483851"/>
              <a:gd name="connsiteX585" fmla="*/ 521494 w 588169"/>
              <a:gd name="connsiteY585" fmla="*/ 157163 h 483851"/>
              <a:gd name="connsiteX586" fmla="*/ 523875 w 588169"/>
              <a:gd name="connsiteY586" fmla="*/ 145256 h 483851"/>
              <a:gd name="connsiteX587" fmla="*/ 526257 w 588169"/>
              <a:gd name="connsiteY587" fmla="*/ 126206 h 483851"/>
              <a:gd name="connsiteX588" fmla="*/ 514350 w 588169"/>
              <a:gd name="connsiteY588" fmla="*/ 40481 h 483851"/>
              <a:gd name="connsiteX589" fmla="*/ 507207 w 588169"/>
              <a:gd name="connsiteY589" fmla="*/ 38100 h 483851"/>
              <a:gd name="connsiteX590" fmla="*/ 509588 w 588169"/>
              <a:gd name="connsiteY590" fmla="*/ 28575 h 483851"/>
              <a:gd name="connsiteX591" fmla="*/ 514350 w 588169"/>
              <a:gd name="connsiteY591" fmla="*/ 19050 h 483851"/>
              <a:gd name="connsiteX592" fmla="*/ 507207 w 588169"/>
              <a:gd name="connsiteY592" fmla="*/ 145256 h 483851"/>
              <a:gd name="connsiteX593" fmla="*/ 504825 w 588169"/>
              <a:gd name="connsiteY593" fmla="*/ 169069 h 483851"/>
              <a:gd name="connsiteX594" fmla="*/ 502444 w 588169"/>
              <a:gd name="connsiteY594" fmla="*/ 266700 h 483851"/>
              <a:gd name="connsiteX595" fmla="*/ 500063 w 588169"/>
              <a:gd name="connsiteY595" fmla="*/ 283369 h 483851"/>
              <a:gd name="connsiteX596" fmla="*/ 492919 w 588169"/>
              <a:gd name="connsiteY596" fmla="*/ 290513 h 483851"/>
              <a:gd name="connsiteX597" fmla="*/ 488157 w 588169"/>
              <a:gd name="connsiteY597" fmla="*/ 280988 h 483851"/>
              <a:gd name="connsiteX598" fmla="*/ 483394 w 588169"/>
              <a:gd name="connsiteY598" fmla="*/ 269081 h 483851"/>
              <a:gd name="connsiteX599" fmla="*/ 466725 w 588169"/>
              <a:gd name="connsiteY599" fmla="*/ 285750 h 483851"/>
              <a:gd name="connsiteX600" fmla="*/ 469107 w 588169"/>
              <a:gd name="connsiteY600" fmla="*/ 307181 h 483851"/>
              <a:gd name="connsiteX601" fmla="*/ 471488 w 588169"/>
              <a:gd name="connsiteY601" fmla="*/ 316706 h 483851"/>
              <a:gd name="connsiteX602" fmla="*/ 478632 w 588169"/>
              <a:gd name="connsiteY602" fmla="*/ 319088 h 483851"/>
              <a:gd name="connsiteX603" fmla="*/ 476250 w 588169"/>
              <a:gd name="connsiteY603" fmla="*/ 330994 h 483851"/>
              <a:gd name="connsiteX604" fmla="*/ 473869 w 588169"/>
              <a:gd name="connsiteY604" fmla="*/ 323850 h 483851"/>
              <a:gd name="connsiteX605" fmla="*/ 476250 w 588169"/>
              <a:gd name="connsiteY605" fmla="*/ 309563 h 483851"/>
              <a:gd name="connsiteX606" fmla="*/ 454819 w 588169"/>
              <a:gd name="connsiteY606" fmla="*/ 330994 h 483851"/>
              <a:gd name="connsiteX607" fmla="*/ 452438 w 588169"/>
              <a:gd name="connsiteY607" fmla="*/ 321469 h 483851"/>
              <a:gd name="connsiteX608" fmla="*/ 466725 w 588169"/>
              <a:gd name="connsiteY608" fmla="*/ 302419 h 483851"/>
              <a:gd name="connsiteX609" fmla="*/ 473869 w 588169"/>
              <a:gd name="connsiteY609" fmla="*/ 300038 h 483851"/>
              <a:gd name="connsiteX610" fmla="*/ 476250 w 588169"/>
              <a:gd name="connsiteY610" fmla="*/ 309563 h 483851"/>
              <a:gd name="connsiteX611" fmla="*/ 485775 w 588169"/>
              <a:gd name="connsiteY611" fmla="*/ 311944 h 483851"/>
              <a:gd name="connsiteX612" fmla="*/ 495300 w 588169"/>
              <a:gd name="connsiteY612" fmla="*/ 304800 h 483851"/>
              <a:gd name="connsiteX613" fmla="*/ 502444 w 588169"/>
              <a:gd name="connsiteY613" fmla="*/ 300038 h 483851"/>
              <a:gd name="connsiteX614" fmla="*/ 516732 w 588169"/>
              <a:gd name="connsiteY614" fmla="*/ 295275 h 483851"/>
              <a:gd name="connsiteX615" fmla="*/ 523875 w 588169"/>
              <a:gd name="connsiteY615" fmla="*/ 292894 h 483851"/>
              <a:gd name="connsiteX616" fmla="*/ 531019 w 588169"/>
              <a:gd name="connsiteY616" fmla="*/ 276225 h 483851"/>
              <a:gd name="connsiteX617" fmla="*/ 540544 w 588169"/>
              <a:gd name="connsiteY617" fmla="*/ 261938 h 483851"/>
              <a:gd name="connsiteX618" fmla="*/ 545307 w 588169"/>
              <a:gd name="connsiteY618" fmla="*/ 228600 h 483851"/>
              <a:gd name="connsiteX619" fmla="*/ 550069 w 588169"/>
              <a:gd name="connsiteY619" fmla="*/ 211931 h 483851"/>
              <a:gd name="connsiteX620" fmla="*/ 552450 w 588169"/>
              <a:gd name="connsiteY620" fmla="*/ 204788 h 483851"/>
              <a:gd name="connsiteX621" fmla="*/ 557213 w 588169"/>
              <a:gd name="connsiteY621" fmla="*/ 197644 h 483851"/>
              <a:gd name="connsiteX622" fmla="*/ 554832 w 588169"/>
              <a:gd name="connsiteY622" fmla="*/ 211931 h 483851"/>
              <a:gd name="connsiteX623" fmla="*/ 566738 w 588169"/>
              <a:gd name="connsiteY623" fmla="*/ 214313 h 483851"/>
              <a:gd name="connsiteX624" fmla="*/ 552450 w 588169"/>
              <a:gd name="connsiteY624" fmla="*/ 235744 h 483851"/>
              <a:gd name="connsiteX625" fmla="*/ 542925 w 588169"/>
              <a:gd name="connsiteY625" fmla="*/ 238125 h 483851"/>
              <a:gd name="connsiteX626" fmla="*/ 526257 w 588169"/>
              <a:gd name="connsiteY626" fmla="*/ 238125 h 48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</a:cxnLst>
            <a:rect l="l" t="t" r="r" b="b"/>
            <a:pathLst>
              <a:path w="588169" h="483851">
                <a:moveTo>
                  <a:pt x="0" y="273844"/>
                </a:moveTo>
                <a:cubicBezTo>
                  <a:pt x="15875" y="273050"/>
                  <a:pt x="31730" y="271463"/>
                  <a:pt x="47625" y="271463"/>
                </a:cubicBezTo>
                <a:cubicBezTo>
                  <a:pt x="51673" y="271463"/>
                  <a:pt x="57286" y="270476"/>
                  <a:pt x="59532" y="273844"/>
                </a:cubicBezTo>
                <a:cubicBezTo>
                  <a:pt x="61120" y="276225"/>
                  <a:pt x="55003" y="277444"/>
                  <a:pt x="52388" y="278606"/>
                </a:cubicBezTo>
                <a:cubicBezTo>
                  <a:pt x="44930" y="281921"/>
                  <a:pt x="36494" y="283770"/>
                  <a:pt x="28575" y="285750"/>
                </a:cubicBezTo>
                <a:cubicBezTo>
                  <a:pt x="15308" y="294595"/>
                  <a:pt x="7825" y="293234"/>
                  <a:pt x="21432" y="300038"/>
                </a:cubicBezTo>
                <a:cubicBezTo>
                  <a:pt x="23677" y="301160"/>
                  <a:pt x="26194" y="301625"/>
                  <a:pt x="28575" y="302419"/>
                </a:cubicBezTo>
                <a:cubicBezTo>
                  <a:pt x="39688" y="301625"/>
                  <a:pt x="51148" y="302909"/>
                  <a:pt x="61913" y="300038"/>
                </a:cubicBezTo>
                <a:cubicBezTo>
                  <a:pt x="64338" y="299391"/>
                  <a:pt x="64294" y="290384"/>
                  <a:pt x="64294" y="292894"/>
                </a:cubicBezTo>
                <a:cubicBezTo>
                  <a:pt x="64294" y="296941"/>
                  <a:pt x="63334" y="301010"/>
                  <a:pt x="61913" y="304800"/>
                </a:cubicBezTo>
                <a:cubicBezTo>
                  <a:pt x="59924" y="310103"/>
                  <a:pt x="53711" y="315383"/>
                  <a:pt x="50007" y="319088"/>
                </a:cubicBezTo>
                <a:cubicBezTo>
                  <a:pt x="49213" y="321469"/>
                  <a:pt x="48748" y="323986"/>
                  <a:pt x="47625" y="326231"/>
                </a:cubicBezTo>
                <a:cubicBezTo>
                  <a:pt x="46345" y="328791"/>
                  <a:pt x="43768" y="330660"/>
                  <a:pt x="42863" y="333375"/>
                </a:cubicBezTo>
                <a:cubicBezTo>
                  <a:pt x="41336" y="337956"/>
                  <a:pt x="41494" y="342942"/>
                  <a:pt x="40482" y="347663"/>
                </a:cubicBezTo>
                <a:cubicBezTo>
                  <a:pt x="39111" y="354063"/>
                  <a:pt x="37307" y="360363"/>
                  <a:pt x="35719" y="366713"/>
                </a:cubicBezTo>
                <a:cubicBezTo>
                  <a:pt x="34956" y="369765"/>
                  <a:pt x="32665" y="379965"/>
                  <a:pt x="30957" y="383381"/>
                </a:cubicBezTo>
                <a:cubicBezTo>
                  <a:pt x="29677" y="385941"/>
                  <a:pt x="27782" y="388144"/>
                  <a:pt x="26194" y="390525"/>
                </a:cubicBezTo>
                <a:cubicBezTo>
                  <a:pt x="26727" y="396925"/>
                  <a:pt x="26092" y="416513"/>
                  <a:pt x="30957" y="426244"/>
                </a:cubicBezTo>
                <a:cubicBezTo>
                  <a:pt x="32237" y="428804"/>
                  <a:pt x="34132" y="431007"/>
                  <a:pt x="35719" y="433388"/>
                </a:cubicBezTo>
                <a:cubicBezTo>
                  <a:pt x="36513" y="448469"/>
                  <a:pt x="31966" y="464831"/>
                  <a:pt x="38100" y="478631"/>
                </a:cubicBezTo>
                <a:cubicBezTo>
                  <a:pt x="40380" y="483760"/>
                  <a:pt x="50338" y="479696"/>
                  <a:pt x="54769" y="476250"/>
                </a:cubicBezTo>
                <a:cubicBezTo>
                  <a:pt x="58732" y="473168"/>
                  <a:pt x="57944" y="466725"/>
                  <a:pt x="59532" y="461963"/>
                </a:cubicBezTo>
                <a:cubicBezTo>
                  <a:pt x="60326" y="459582"/>
                  <a:pt x="59532" y="455613"/>
                  <a:pt x="61913" y="454819"/>
                </a:cubicBezTo>
                <a:lnTo>
                  <a:pt x="69057" y="452438"/>
                </a:lnTo>
                <a:cubicBezTo>
                  <a:pt x="70644" y="447675"/>
                  <a:pt x="75036" y="433280"/>
                  <a:pt x="73819" y="438150"/>
                </a:cubicBezTo>
                <a:cubicBezTo>
                  <a:pt x="73025" y="441325"/>
                  <a:pt x="69623" y="444952"/>
                  <a:pt x="71438" y="447675"/>
                </a:cubicBezTo>
                <a:cubicBezTo>
                  <a:pt x="72830" y="449763"/>
                  <a:pt x="76201" y="446088"/>
                  <a:pt x="78582" y="445294"/>
                </a:cubicBezTo>
                <a:cubicBezTo>
                  <a:pt x="80963" y="443706"/>
                  <a:pt x="82919" y="439970"/>
                  <a:pt x="85725" y="440531"/>
                </a:cubicBezTo>
                <a:cubicBezTo>
                  <a:pt x="88531" y="441092"/>
                  <a:pt x="88253" y="445887"/>
                  <a:pt x="90488" y="447675"/>
                </a:cubicBezTo>
                <a:cubicBezTo>
                  <a:pt x="92448" y="449243"/>
                  <a:pt x="95218" y="449366"/>
                  <a:pt x="97632" y="450056"/>
                </a:cubicBezTo>
                <a:cubicBezTo>
                  <a:pt x="113285" y="454529"/>
                  <a:pt x="107826" y="451734"/>
                  <a:pt x="130969" y="454819"/>
                </a:cubicBezTo>
                <a:cubicBezTo>
                  <a:pt x="134981" y="455354"/>
                  <a:pt x="138906" y="456406"/>
                  <a:pt x="142875" y="457200"/>
                </a:cubicBezTo>
                <a:cubicBezTo>
                  <a:pt x="144463" y="459581"/>
                  <a:pt x="148332" y="461567"/>
                  <a:pt x="147638" y="464344"/>
                </a:cubicBezTo>
                <a:cubicBezTo>
                  <a:pt x="147029" y="466779"/>
                  <a:pt x="142989" y="467002"/>
                  <a:pt x="140494" y="466725"/>
                </a:cubicBezTo>
                <a:cubicBezTo>
                  <a:pt x="135505" y="466171"/>
                  <a:pt x="131141" y="462888"/>
                  <a:pt x="126207" y="461963"/>
                </a:cubicBezTo>
                <a:cubicBezTo>
                  <a:pt x="118366" y="460493"/>
                  <a:pt x="110332" y="460375"/>
                  <a:pt x="102394" y="459581"/>
                </a:cubicBezTo>
                <a:cubicBezTo>
                  <a:pt x="88107" y="460375"/>
                  <a:pt x="65930" y="449164"/>
                  <a:pt x="59532" y="461963"/>
                </a:cubicBezTo>
                <a:cubicBezTo>
                  <a:pt x="53488" y="474053"/>
                  <a:pt x="86796" y="461512"/>
                  <a:pt x="100013" y="464344"/>
                </a:cubicBezTo>
                <a:cubicBezTo>
                  <a:pt x="102811" y="464944"/>
                  <a:pt x="95250" y="467519"/>
                  <a:pt x="92869" y="469106"/>
                </a:cubicBezTo>
                <a:cubicBezTo>
                  <a:pt x="91282" y="471487"/>
                  <a:pt x="88577" y="473427"/>
                  <a:pt x="88107" y="476250"/>
                </a:cubicBezTo>
                <a:cubicBezTo>
                  <a:pt x="85587" y="491371"/>
                  <a:pt x="106229" y="479395"/>
                  <a:pt x="109538" y="478631"/>
                </a:cubicBezTo>
                <a:cubicBezTo>
                  <a:pt x="113482" y="477721"/>
                  <a:pt x="117475" y="477044"/>
                  <a:pt x="121444" y="476250"/>
                </a:cubicBezTo>
                <a:cubicBezTo>
                  <a:pt x="127794" y="473075"/>
                  <a:pt x="134587" y="470663"/>
                  <a:pt x="140494" y="466725"/>
                </a:cubicBezTo>
                <a:lnTo>
                  <a:pt x="154782" y="457200"/>
                </a:lnTo>
                <a:cubicBezTo>
                  <a:pt x="157453" y="449187"/>
                  <a:pt x="157218" y="448767"/>
                  <a:pt x="161925" y="440531"/>
                </a:cubicBezTo>
                <a:cubicBezTo>
                  <a:pt x="163345" y="438046"/>
                  <a:pt x="164453" y="435176"/>
                  <a:pt x="166688" y="433388"/>
                </a:cubicBezTo>
                <a:cubicBezTo>
                  <a:pt x="168648" y="431820"/>
                  <a:pt x="171638" y="432225"/>
                  <a:pt x="173832" y="431006"/>
                </a:cubicBezTo>
                <a:cubicBezTo>
                  <a:pt x="178835" y="428226"/>
                  <a:pt x="188119" y="421481"/>
                  <a:pt x="188119" y="421481"/>
                </a:cubicBezTo>
                <a:cubicBezTo>
                  <a:pt x="194469" y="422275"/>
                  <a:pt x="200894" y="422608"/>
                  <a:pt x="207169" y="423863"/>
                </a:cubicBezTo>
                <a:cubicBezTo>
                  <a:pt x="216796" y="425788"/>
                  <a:pt x="235744" y="431006"/>
                  <a:pt x="235744" y="431006"/>
                </a:cubicBezTo>
                <a:cubicBezTo>
                  <a:pt x="249028" y="439863"/>
                  <a:pt x="238224" y="434198"/>
                  <a:pt x="261938" y="438150"/>
                </a:cubicBezTo>
                <a:cubicBezTo>
                  <a:pt x="265166" y="438688"/>
                  <a:pt x="268227" y="440046"/>
                  <a:pt x="271463" y="440531"/>
                </a:cubicBezTo>
                <a:cubicBezTo>
                  <a:pt x="284120" y="442430"/>
                  <a:pt x="296863" y="443706"/>
                  <a:pt x="309563" y="445294"/>
                </a:cubicBezTo>
                <a:cubicBezTo>
                  <a:pt x="319088" y="443706"/>
                  <a:pt x="328669" y="442425"/>
                  <a:pt x="338138" y="440531"/>
                </a:cubicBezTo>
                <a:cubicBezTo>
                  <a:pt x="340599" y="440039"/>
                  <a:pt x="343507" y="439925"/>
                  <a:pt x="345282" y="438150"/>
                </a:cubicBezTo>
                <a:cubicBezTo>
                  <a:pt x="349329" y="434103"/>
                  <a:pt x="354807" y="423863"/>
                  <a:pt x="354807" y="423863"/>
                </a:cubicBezTo>
                <a:cubicBezTo>
                  <a:pt x="355601" y="421482"/>
                  <a:pt x="357982" y="419100"/>
                  <a:pt x="357188" y="416719"/>
                </a:cubicBezTo>
                <a:cubicBezTo>
                  <a:pt x="355878" y="412789"/>
                  <a:pt x="346169" y="406992"/>
                  <a:pt x="342900" y="404813"/>
                </a:cubicBezTo>
                <a:cubicBezTo>
                  <a:pt x="306491" y="410881"/>
                  <a:pt x="351536" y="401934"/>
                  <a:pt x="314325" y="414338"/>
                </a:cubicBezTo>
                <a:cubicBezTo>
                  <a:pt x="309745" y="415865"/>
                  <a:pt x="304800" y="415925"/>
                  <a:pt x="300038" y="416719"/>
                </a:cubicBezTo>
                <a:cubicBezTo>
                  <a:pt x="277290" y="433780"/>
                  <a:pt x="307991" y="413274"/>
                  <a:pt x="269082" y="426244"/>
                </a:cubicBezTo>
                <a:cubicBezTo>
                  <a:pt x="265887" y="427309"/>
                  <a:pt x="264525" y="431232"/>
                  <a:pt x="261938" y="433388"/>
                </a:cubicBezTo>
                <a:cubicBezTo>
                  <a:pt x="259739" y="435220"/>
                  <a:pt x="257175" y="436563"/>
                  <a:pt x="254794" y="438150"/>
                </a:cubicBezTo>
                <a:cubicBezTo>
                  <a:pt x="253207" y="440531"/>
                  <a:pt x="247170" y="445294"/>
                  <a:pt x="250032" y="445294"/>
                </a:cubicBezTo>
                <a:cubicBezTo>
                  <a:pt x="254660" y="445294"/>
                  <a:pt x="258013" y="440603"/>
                  <a:pt x="261938" y="438150"/>
                </a:cubicBezTo>
                <a:cubicBezTo>
                  <a:pt x="264365" y="436633"/>
                  <a:pt x="267058" y="435412"/>
                  <a:pt x="269082" y="433388"/>
                </a:cubicBezTo>
                <a:cubicBezTo>
                  <a:pt x="272676" y="429794"/>
                  <a:pt x="274541" y="424531"/>
                  <a:pt x="278607" y="421481"/>
                </a:cubicBezTo>
                <a:cubicBezTo>
                  <a:pt x="281225" y="419517"/>
                  <a:pt x="284923" y="419742"/>
                  <a:pt x="288132" y="419100"/>
                </a:cubicBezTo>
                <a:cubicBezTo>
                  <a:pt x="292866" y="418153"/>
                  <a:pt x="297657" y="417513"/>
                  <a:pt x="302419" y="416719"/>
                </a:cubicBezTo>
                <a:cubicBezTo>
                  <a:pt x="304800" y="413544"/>
                  <a:pt x="307256" y="410424"/>
                  <a:pt x="309563" y="407194"/>
                </a:cubicBezTo>
                <a:cubicBezTo>
                  <a:pt x="311226" y="404865"/>
                  <a:pt x="311944" y="398463"/>
                  <a:pt x="314325" y="400050"/>
                </a:cubicBezTo>
                <a:cubicBezTo>
                  <a:pt x="317693" y="402295"/>
                  <a:pt x="316205" y="407940"/>
                  <a:pt x="316707" y="411956"/>
                </a:cubicBezTo>
                <a:cubicBezTo>
                  <a:pt x="318588" y="427004"/>
                  <a:pt x="319882" y="442119"/>
                  <a:pt x="321469" y="457200"/>
                </a:cubicBezTo>
                <a:cubicBezTo>
                  <a:pt x="324698" y="434591"/>
                  <a:pt x="327608" y="421893"/>
                  <a:pt x="321469" y="395288"/>
                </a:cubicBezTo>
                <a:cubicBezTo>
                  <a:pt x="320773" y="392273"/>
                  <a:pt x="312164" y="427749"/>
                  <a:pt x="319088" y="400050"/>
                </a:cubicBezTo>
                <a:cubicBezTo>
                  <a:pt x="321469" y="400844"/>
                  <a:pt x="323828" y="403152"/>
                  <a:pt x="326232" y="402431"/>
                </a:cubicBezTo>
                <a:cubicBezTo>
                  <a:pt x="341051" y="397985"/>
                  <a:pt x="341288" y="395324"/>
                  <a:pt x="347663" y="385763"/>
                </a:cubicBezTo>
                <a:cubicBezTo>
                  <a:pt x="354679" y="427862"/>
                  <a:pt x="347663" y="375348"/>
                  <a:pt x="347663" y="411956"/>
                </a:cubicBezTo>
                <a:cubicBezTo>
                  <a:pt x="347663" y="415229"/>
                  <a:pt x="348755" y="405439"/>
                  <a:pt x="350044" y="402431"/>
                </a:cubicBezTo>
                <a:cubicBezTo>
                  <a:pt x="351171" y="399801"/>
                  <a:pt x="352380" y="396805"/>
                  <a:pt x="354807" y="395288"/>
                </a:cubicBezTo>
                <a:cubicBezTo>
                  <a:pt x="359064" y="392627"/>
                  <a:pt x="369094" y="390525"/>
                  <a:pt x="369094" y="390525"/>
                </a:cubicBezTo>
                <a:cubicBezTo>
                  <a:pt x="371475" y="388144"/>
                  <a:pt x="374370" y="386183"/>
                  <a:pt x="376238" y="383381"/>
                </a:cubicBezTo>
                <a:cubicBezTo>
                  <a:pt x="380471" y="377032"/>
                  <a:pt x="376767" y="370682"/>
                  <a:pt x="381000" y="383381"/>
                </a:cubicBezTo>
                <a:cubicBezTo>
                  <a:pt x="381794" y="380206"/>
                  <a:pt x="380277" y="374891"/>
                  <a:pt x="383382" y="373856"/>
                </a:cubicBezTo>
                <a:cubicBezTo>
                  <a:pt x="386097" y="372951"/>
                  <a:pt x="385763" y="382587"/>
                  <a:pt x="388144" y="381000"/>
                </a:cubicBezTo>
                <a:cubicBezTo>
                  <a:pt x="391512" y="378755"/>
                  <a:pt x="389543" y="373020"/>
                  <a:pt x="390525" y="369094"/>
                </a:cubicBezTo>
                <a:cubicBezTo>
                  <a:pt x="391134" y="366659"/>
                  <a:pt x="395152" y="363073"/>
                  <a:pt x="392907" y="361950"/>
                </a:cubicBezTo>
                <a:cubicBezTo>
                  <a:pt x="389287" y="360140"/>
                  <a:pt x="384969" y="363537"/>
                  <a:pt x="381000" y="364331"/>
                </a:cubicBezTo>
                <a:cubicBezTo>
                  <a:pt x="378619" y="365919"/>
                  <a:pt x="373345" y="371910"/>
                  <a:pt x="373857" y="369094"/>
                </a:cubicBezTo>
                <a:cubicBezTo>
                  <a:pt x="375825" y="358271"/>
                  <a:pt x="382773" y="331082"/>
                  <a:pt x="400050" y="328613"/>
                </a:cubicBezTo>
                <a:lnTo>
                  <a:pt x="416719" y="326231"/>
                </a:lnTo>
                <a:cubicBezTo>
                  <a:pt x="418307" y="323056"/>
                  <a:pt x="419234" y="319453"/>
                  <a:pt x="421482" y="316706"/>
                </a:cubicBezTo>
                <a:cubicBezTo>
                  <a:pt x="426458" y="310625"/>
                  <a:pt x="438150" y="300038"/>
                  <a:pt x="438150" y="300038"/>
                </a:cubicBezTo>
                <a:lnTo>
                  <a:pt x="442913" y="285750"/>
                </a:lnTo>
                <a:lnTo>
                  <a:pt x="445294" y="278606"/>
                </a:lnTo>
                <a:cubicBezTo>
                  <a:pt x="439610" y="241655"/>
                  <a:pt x="446457" y="239832"/>
                  <a:pt x="435769" y="254794"/>
                </a:cubicBezTo>
                <a:cubicBezTo>
                  <a:pt x="433462" y="258023"/>
                  <a:pt x="431006" y="261144"/>
                  <a:pt x="428625" y="264319"/>
                </a:cubicBezTo>
                <a:cubicBezTo>
                  <a:pt x="427831" y="269081"/>
                  <a:pt x="427771" y="274026"/>
                  <a:pt x="426244" y="278606"/>
                </a:cubicBezTo>
                <a:cubicBezTo>
                  <a:pt x="424560" y="283658"/>
                  <a:pt x="421263" y="288028"/>
                  <a:pt x="419100" y="292894"/>
                </a:cubicBezTo>
                <a:cubicBezTo>
                  <a:pt x="418081" y="295188"/>
                  <a:pt x="417708" y="297731"/>
                  <a:pt x="416719" y="300038"/>
                </a:cubicBezTo>
                <a:cubicBezTo>
                  <a:pt x="415321" y="303301"/>
                  <a:pt x="413203" y="306239"/>
                  <a:pt x="411957" y="309563"/>
                </a:cubicBezTo>
                <a:cubicBezTo>
                  <a:pt x="410808" y="312627"/>
                  <a:pt x="411620" y="316532"/>
                  <a:pt x="409575" y="319088"/>
                </a:cubicBezTo>
                <a:cubicBezTo>
                  <a:pt x="408007" y="321048"/>
                  <a:pt x="404813" y="320675"/>
                  <a:pt x="402432" y="321469"/>
                </a:cubicBezTo>
                <a:cubicBezTo>
                  <a:pt x="382819" y="314931"/>
                  <a:pt x="393114" y="317416"/>
                  <a:pt x="371475" y="314325"/>
                </a:cubicBezTo>
                <a:cubicBezTo>
                  <a:pt x="364331" y="315119"/>
                  <a:pt x="357148" y="315613"/>
                  <a:pt x="350044" y="316706"/>
                </a:cubicBezTo>
                <a:cubicBezTo>
                  <a:pt x="346809" y="317204"/>
                  <a:pt x="343182" y="317186"/>
                  <a:pt x="340519" y="319088"/>
                </a:cubicBezTo>
                <a:cubicBezTo>
                  <a:pt x="337290" y="321395"/>
                  <a:pt x="336181" y="325807"/>
                  <a:pt x="333375" y="328613"/>
                </a:cubicBezTo>
                <a:cubicBezTo>
                  <a:pt x="322186" y="339801"/>
                  <a:pt x="325782" y="331232"/>
                  <a:pt x="316707" y="342900"/>
                </a:cubicBezTo>
                <a:cubicBezTo>
                  <a:pt x="313193" y="347418"/>
                  <a:pt x="311945" y="354013"/>
                  <a:pt x="307182" y="357188"/>
                </a:cubicBezTo>
                <a:cubicBezTo>
                  <a:pt x="304801" y="358775"/>
                  <a:pt x="297176" y="361950"/>
                  <a:pt x="300038" y="361950"/>
                </a:cubicBezTo>
                <a:cubicBezTo>
                  <a:pt x="312837" y="361950"/>
                  <a:pt x="338138" y="357188"/>
                  <a:pt x="338138" y="357188"/>
                </a:cubicBezTo>
                <a:cubicBezTo>
                  <a:pt x="341313" y="355600"/>
                  <a:pt x="344400" y="353823"/>
                  <a:pt x="347663" y="352425"/>
                </a:cubicBezTo>
                <a:cubicBezTo>
                  <a:pt x="349970" y="351436"/>
                  <a:pt x="352562" y="351167"/>
                  <a:pt x="354807" y="350044"/>
                </a:cubicBezTo>
                <a:cubicBezTo>
                  <a:pt x="357367" y="348764"/>
                  <a:pt x="359569" y="346869"/>
                  <a:pt x="361950" y="345281"/>
                </a:cubicBezTo>
                <a:cubicBezTo>
                  <a:pt x="363538" y="342900"/>
                  <a:pt x="367776" y="340795"/>
                  <a:pt x="366713" y="338138"/>
                </a:cubicBezTo>
                <a:cubicBezTo>
                  <a:pt x="365395" y="334842"/>
                  <a:pt x="360731" y="333597"/>
                  <a:pt x="357188" y="333375"/>
                </a:cubicBezTo>
                <a:cubicBezTo>
                  <a:pt x="347649" y="332779"/>
                  <a:pt x="338138" y="334962"/>
                  <a:pt x="328613" y="335756"/>
                </a:cubicBezTo>
                <a:lnTo>
                  <a:pt x="311944" y="340519"/>
                </a:lnTo>
                <a:cubicBezTo>
                  <a:pt x="309540" y="341240"/>
                  <a:pt x="307214" y="342210"/>
                  <a:pt x="304800" y="342900"/>
                </a:cubicBezTo>
                <a:cubicBezTo>
                  <a:pt x="301653" y="343799"/>
                  <a:pt x="298450" y="344487"/>
                  <a:pt x="295275" y="345281"/>
                </a:cubicBezTo>
                <a:cubicBezTo>
                  <a:pt x="292894" y="346869"/>
                  <a:pt x="288693" y="352850"/>
                  <a:pt x="288132" y="350044"/>
                </a:cubicBezTo>
                <a:cubicBezTo>
                  <a:pt x="282467" y="321719"/>
                  <a:pt x="283613" y="323769"/>
                  <a:pt x="297657" y="319088"/>
                </a:cubicBezTo>
                <a:cubicBezTo>
                  <a:pt x="303213" y="319882"/>
                  <a:pt x="319649" y="319694"/>
                  <a:pt x="314325" y="321469"/>
                </a:cubicBezTo>
                <a:cubicBezTo>
                  <a:pt x="301910" y="325607"/>
                  <a:pt x="247710" y="327909"/>
                  <a:pt x="235744" y="328613"/>
                </a:cubicBezTo>
                <a:cubicBezTo>
                  <a:pt x="229394" y="330200"/>
                  <a:pt x="223229" y="333012"/>
                  <a:pt x="216694" y="333375"/>
                </a:cubicBezTo>
                <a:cubicBezTo>
                  <a:pt x="185119" y="335129"/>
                  <a:pt x="187630" y="332564"/>
                  <a:pt x="202407" y="326231"/>
                </a:cubicBezTo>
                <a:cubicBezTo>
                  <a:pt x="204714" y="325242"/>
                  <a:pt x="207169" y="324644"/>
                  <a:pt x="209550" y="323850"/>
                </a:cubicBezTo>
                <a:cubicBezTo>
                  <a:pt x="211931" y="324644"/>
                  <a:pt x="216085" y="323796"/>
                  <a:pt x="216694" y="326231"/>
                </a:cubicBezTo>
                <a:cubicBezTo>
                  <a:pt x="217388" y="329007"/>
                  <a:pt x="213212" y="330815"/>
                  <a:pt x="211932" y="333375"/>
                </a:cubicBezTo>
                <a:cubicBezTo>
                  <a:pt x="210809" y="335620"/>
                  <a:pt x="207169" y="339725"/>
                  <a:pt x="209550" y="340519"/>
                </a:cubicBezTo>
                <a:cubicBezTo>
                  <a:pt x="212918" y="341642"/>
                  <a:pt x="216273" y="337935"/>
                  <a:pt x="219075" y="335756"/>
                </a:cubicBezTo>
                <a:cubicBezTo>
                  <a:pt x="227906" y="328887"/>
                  <a:pt x="231773" y="322795"/>
                  <a:pt x="238125" y="314325"/>
                </a:cubicBezTo>
                <a:cubicBezTo>
                  <a:pt x="238919" y="311150"/>
                  <a:pt x="240507" y="301527"/>
                  <a:pt x="240507" y="304800"/>
                </a:cubicBezTo>
                <a:cubicBezTo>
                  <a:pt x="240507" y="311199"/>
                  <a:pt x="239270" y="317554"/>
                  <a:pt x="238125" y="323850"/>
                </a:cubicBezTo>
                <a:cubicBezTo>
                  <a:pt x="237124" y="329357"/>
                  <a:pt x="233328" y="335826"/>
                  <a:pt x="230982" y="340519"/>
                </a:cubicBezTo>
                <a:cubicBezTo>
                  <a:pt x="232569" y="342900"/>
                  <a:pt x="232882" y="347663"/>
                  <a:pt x="235744" y="347663"/>
                </a:cubicBezTo>
                <a:cubicBezTo>
                  <a:pt x="238254" y="347663"/>
                  <a:pt x="237244" y="342869"/>
                  <a:pt x="238125" y="340519"/>
                </a:cubicBezTo>
                <a:cubicBezTo>
                  <a:pt x="242683" y="328364"/>
                  <a:pt x="242241" y="329906"/>
                  <a:pt x="247650" y="319088"/>
                </a:cubicBezTo>
                <a:cubicBezTo>
                  <a:pt x="248444" y="312738"/>
                  <a:pt x="250032" y="306437"/>
                  <a:pt x="250032" y="300038"/>
                </a:cubicBezTo>
                <a:cubicBezTo>
                  <a:pt x="250032" y="294426"/>
                  <a:pt x="249263" y="311330"/>
                  <a:pt x="247650" y="316706"/>
                </a:cubicBezTo>
                <a:cubicBezTo>
                  <a:pt x="246828" y="319447"/>
                  <a:pt x="244475" y="321469"/>
                  <a:pt x="242888" y="323850"/>
                </a:cubicBezTo>
                <a:cubicBezTo>
                  <a:pt x="233069" y="294388"/>
                  <a:pt x="253930" y="359148"/>
                  <a:pt x="238125" y="264319"/>
                </a:cubicBezTo>
                <a:cubicBezTo>
                  <a:pt x="237541" y="260818"/>
                  <a:pt x="234950" y="270669"/>
                  <a:pt x="233363" y="273844"/>
                </a:cubicBezTo>
                <a:cubicBezTo>
                  <a:pt x="232569" y="279400"/>
                  <a:pt x="232459" y="285098"/>
                  <a:pt x="230982" y="290513"/>
                </a:cubicBezTo>
                <a:cubicBezTo>
                  <a:pt x="230048" y="293938"/>
                  <a:pt x="227537" y="296742"/>
                  <a:pt x="226219" y="300038"/>
                </a:cubicBezTo>
                <a:cubicBezTo>
                  <a:pt x="221387" y="312118"/>
                  <a:pt x="221466" y="314278"/>
                  <a:pt x="219075" y="326231"/>
                </a:cubicBezTo>
                <a:cubicBezTo>
                  <a:pt x="219869" y="306387"/>
                  <a:pt x="218743" y="286373"/>
                  <a:pt x="221457" y="266700"/>
                </a:cubicBezTo>
                <a:cubicBezTo>
                  <a:pt x="221999" y="262769"/>
                  <a:pt x="225794" y="259981"/>
                  <a:pt x="228600" y="257175"/>
                </a:cubicBezTo>
                <a:cubicBezTo>
                  <a:pt x="230624" y="255151"/>
                  <a:pt x="233184" y="253693"/>
                  <a:pt x="235744" y="252413"/>
                </a:cubicBezTo>
                <a:cubicBezTo>
                  <a:pt x="241445" y="249562"/>
                  <a:pt x="248607" y="247331"/>
                  <a:pt x="254794" y="245269"/>
                </a:cubicBezTo>
                <a:cubicBezTo>
                  <a:pt x="257175" y="243681"/>
                  <a:pt x="260150" y="242741"/>
                  <a:pt x="261938" y="240506"/>
                </a:cubicBezTo>
                <a:cubicBezTo>
                  <a:pt x="263506" y="238546"/>
                  <a:pt x="262927" y="235451"/>
                  <a:pt x="264319" y="233363"/>
                </a:cubicBezTo>
                <a:cubicBezTo>
                  <a:pt x="266187" y="230561"/>
                  <a:pt x="269082" y="228600"/>
                  <a:pt x="271463" y="226219"/>
                </a:cubicBezTo>
                <a:cubicBezTo>
                  <a:pt x="274828" y="216124"/>
                  <a:pt x="278266" y="209890"/>
                  <a:pt x="269082" y="197644"/>
                </a:cubicBezTo>
                <a:cubicBezTo>
                  <a:pt x="267118" y="195026"/>
                  <a:pt x="262732" y="199231"/>
                  <a:pt x="259557" y="200025"/>
                </a:cubicBezTo>
                <a:cubicBezTo>
                  <a:pt x="257969" y="202406"/>
                  <a:pt x="256477" y="204854"/>
                  <a:pt x="254794" y="207169"/>
                </a:cubicBezTo>
                <a:cubicBezTo>
                  <a:pt x="250125" y="213588"/>
                  <a:pt x="240507" y="226219"/>
                  <a:pt x="240507" y="226219"/>
                </a:cubicBezTo>
                <a:cubicBezTo>
                  <a:pt x="239713" y="229394"/>
                  <a:pt x="239024" y="232597"/>
                  <a:pt x="238125" y="235744"/>
                </a:cubicBezTo>
                <a:cubicBezTo>
                  <a:pt x="237435" y="238158"/>
                  <a:pt x="237989" y="244011"/>
                  <a:pt x="235744" y="242888"/>
                </a:cubicBezTo>
                <a:cubicBezTo>
                  <a:pt x="232817" y="241424"/>
                  <a:pt x="233948" y="236583"/>
                  <a:pt x="233363" y="233363"/>
                </a:cubicBezTo>
                <a:cubicBezTo>
                  <a:pt x="232359" y="227841"/>
                  <a:pt x="234428" y="221124"/>
                  <a:pt x="230982" y="216694"/>
                </a:cubicBezTo>
                <a:cubicBezTo>
                  <a:pt x="227900" y="212731"/>
                  <a:pt x="216694" y="211931"/>
                  <a:pt x="216694" y="211931"/>
                </a:cubicBezTo>
                <a:cubicBezTo>
                  <a:pt x="215107" y="207169"/>
                  <a:pt x="214850" y="201729"/>
                  <a:pt x="211932" y="197644"/>
                </a:cubicBezTo>
                <a:cubicBezTo>
                  <a:pt x="210473" y="195601"/>
                  <a:pt x="207202" y="195953"/>
                  <a:pt x="204788" y="195263"/>
                </a:cubicBezTo>
                <a:cubicBezTo>
                  <a:pt x="201641" y="194364"/>
                  <a:pt x="198438" y="193675"/>
                  <a:pt x="195263" y="192881"/>
                </a:cubicBezTo>
                <a:cubicBezTo>
                  <a:pt x="180182" y="193675"/>
                  <a:pt x="164983" y="193222"/>
                  <a:pt x="150019" y="195263"/>
                </a:cubicBezTo>
                <a:cubicBezTo>
                  <a:pt x="147183" y="195650"/>
                  <a:pt x="145737" y="200025"/>
                  <a:pt x="142875" y="200025"/>
                </a:cubicBezTo>
                <a:cubicBezTo>
                  <a:pt x="137855" y="200025"/>
                  <a:pt x="128588" y="195263"/>
                  <a:pt x="128588" y="195263"/>
                </a:cubicBezTo>
                <a:cubicBezTo>
                  <a:pt x="122732" y="177691"/>
                  <a:pt x="132400" y="198915"/>
                  <a:pt x="107157" y="190500"/>
                </a:cubicBezTo>
                <a:cubicBezTo>
                  <a:pt x="104442" y="189595"/>
                  <a:pt x="110757" y="185971"/>
                  <a:pt x="111919" y="183356"/>
                </a:cubicBezTo>
                <a:cubicBezTo>
                  <a:pt x="113958" y="178769"/>
                  <a:pt x="116682" y="169069"/>
                  <a:pt x="116682" y="169069"/>
                </a:cubicBezTo>
                <a:cubicBezTo>
                  <a:pt x="115888" y="211138"/>
                  <a:pt x="117853" y="253349"/>
                  <a:pt x="114300" y="295275"/>
                </a:cubicBezTo>
                <a:cubicBezTo>
                  <a:pt x="113817" y="300979"/>
                  <a:pt x="109538" y="306388"/>
                  <a:pt x="104775" y="309563"/>
                </a:cubicBezTo>
                <a:lnTo>
                  <a:pt x="90488" y="319088"/>
                </a:lnTo>
                <a:cubicBezTo>
                  <a:pt x="86998" y="329557"/>
                  <a:pt x="83363" y="337218"/>
                  <a:pt x="90488" y="350044"/>
                </a:cubicBezTo>
                <a:cubicBezTo>
                  <a:pt x="90956" y="350886"/>
                  <a:pt x="105723" y="345759"/>
                  <a:pt x="107157" y="345281"/>
                </a:cubicBezTo>
                <a:cubicBezTo>
                  <a:pt x="114777" y="350362"/>
                  <a:pt x="113823" y="352901"/>
                  <a:pt x="121444" y="345281"/>
                </a:cubicBezTo>
                <a:cubicBezTo>
                  <a:pt x="123468" y="343257"/>
                  <a:pt x="128767" y="339418"/>
                  <a:pt x="126207" y="338138"/>
                </a:cubicBezTo>
                <a:cubicBezTo>
                  <a:pt x="123032" y="336551"/>
                  <a:pt x="119590" y="340864"/>
                  <a:pt x="116682" y="342900"/>
                </a:cubicBezTo>
                <a:cubicBezTo>
                  <a:pt x="94900" y="358146"/>
                  <a:pt x="111037" y="352645"/>
                  <a:pt x="92869" y="357188"/>
                </a:cubicBezTo>
                <a:cubicBezTo>
                  <a:pt x="91656" y="358401"/>
                  <a:pt x="81046" y="366879"/>
                  <a:pt x="83344" y="371475"/>
                </a:cubicBezTo>
                <a:cubicBezTo>
                  <a:pt x="84467" y="373720"/>
                  <a:pt x="88001" y="373517"/>
                  <a:pt x="90488" y="373856"/>
                </a:cubicBezTo>
                <a:cubicBezTo>
                  <a:pt x="105514" y="375905"/>
                  <a:pt x="120675" y="376812"/>
                  <a:pt x="135732" y="378619"/>
                </a:cubicBezTo>
                <a:cubicBezTo>
                  <a:pt x="140526" y="379194"/>
                  <a:pt x="145257" y="380206"/>
                  <a:pt x="150019" y="381000"/>
                </a:cubicBezTo>
                <a:cubicBezTo>
                  <a:pt x="150813" y="383381"/>
                  <a:pt x="153691" y="385992"/>
                  <a:pt x="152400" y="388144"/>
                </a:cubicBezTo>
                <a:cubicBezTo>
                  <a:pt x="150574" y="391188"/>
                  <a:pt x="146397" y="392466"/>
                  <a:pt x="142875" y="392906"/>
                </a:cubicBezTo>
                <a:cubicBezTo>
                  <a:pt x="140700" y="393178"/>
                  <a:pt x="128951" y="389059"/>
                  <a:pt x="126207" y="388144"/>
                </a:cubicBezTo>
                <a:cubicBezTo>
                  <a:pt x="123826" y="386556"/>
                  <a:pt x="121623" y="382101"/>
                  <a:pt x="119063" y="383381"/>
                </a:cubicBezTo>
                <a:cubicBezTo>
                  <a:pt x="112317" y="386754"/>
                  <a:pt x="120475" y="406710"/>
                  <a:pt x="121444" y="407194"/>
                </a:cubicBezTo>
                <a:cubicBezTo>
                  <a:pt x="129993" y="411469"/>
                  <a:pt x="140494" y="408781"/>
                  <a:pt x="150019" y="409575"/>
                </a:cubicBezTo>
                <a:cubicBezTo>
                  <a:pt x="149225" y="412750"/>
                  <a:pt x="149453" y="416377"/>
                  <a:pt x="147638" y="419100"/>
                </a:cubicBezTo>
                <a:cubicBezTo>
                  <a:pt x="142057" y="427472"/>
                  <a:pt x="133904" y="422764"/>
                  <a:pt x="126207" y="421481"/>
                </a:cubicBezTo>
                <a:cubicBezTo>
                  <a:pt x="127001" y="419100"/>
                  <a:pt x="126813" y="416113"/>
                  <a:pt x="128588" y="414338"/>
                </a:cubicBezTo>
                <a:cubicBezTo>
                  <a:pt x="130363" y="412563"/>
                  <a:pt x="133487" y="413079"/>
                  <a:pt x="135732" y="411956"/>
                </a:cubicBezTo>
                <a:cubicBezTo>
                  <a:pt x="138291" y="410676"/>
                  <a:pt x="140494" y="408781"/>
                  <a:pt x="142875" y="407194"/>
                </a:cubicBezTo>
                <a:cubicBezTo>
                  <a:pt x="143669" y="404019"/>
                  <a:pt x="142330" y="399132"/>
                  <a:pt x="145257" y="397669"/>
                </a:cubicBezTo>
                <a:cubicBezTo>
                  <a:pt x="147502" y="396547"/>
                  <a:pt x="147638" y="402303"/>
                  <a:pt x="147638" y="404813"/>
                </a:cubicBezTo>
                <a:cubicBezTo>
                  <a:pt x="147638" y="431674"/>
                  <a:pt x="150424" y="425839"/>
                  <a:pt x="138113" y="438150"/>
                </a:cubicBezTo>
                <a:cubicBezTo>
                  <a:pt x="135732" y="436563"/>
                  <a:pt x="133529" y="434668"/>
                  <a:pt x="130969" y="433388"/>
                </a:cubicBezTo>
                <a:cubicBezTo>
                  <a:pt x="128724" y="432265"/>
                  <a:pt x="126019" y="432225"/>
                  <a:pt x="123825" y="431006"/>
                </a:cubicBezTo>
                <a:cubicBezTo>
                  <a:pt x="100632" y="418120"/>
                  <a:pt x="118626" y="423753"/>
                  <a:pt x="100013" y="419100"/>
                </a:cubicBezTo>
                <a:cubicBezTo>
                  <a:pt x="94457" y="419894"/>
                  <a:pt x="88599" y="423452"/>
                  <a:pt x="83344" y="421481"/>
                </a:cubicBezTo>
                <a:cubicBezTo>
                  <a:pt x="77714" y="419370"/>
                  <a:pt x="83126" y="401141"/>
                  <a:pt x="83344" y="400050"/>
                </a:cubicBezTo>
                <a:cubicBezTo>
                  <a:pt x="87313" y="400844"/>
                  <a:pt x="91345" y="401366"/>
                  <a:pt x="95250" y="402431"/>
                </a:cubicBezTo>
                <a:cubicBezTo>
                  <a:pt x="100093" y="403752"/>
                  <a:pt x="109538" y="407194"/>
                  <a:pt x="109538" y="407194"/>
                </a:cubicBezTo>
                <a:cubicBezTo>
                  <a:pt x="123019" y="405969"/>
                  <a:pt x="131770" y="407191"/>
                  <a:pt x="142875" y="402431"/>
                </a:cubicBezTo>
                <a:cubicBezTo>
                  <a:pt x="146138" y="401033"/>
                  <a:pt x="149225" y="399256"/>
                  <a:pt x="152400" y="397669"/>
                </a:cubicBezTo>
                <a:cubicBezTo>
                  <a:pt x="153988" y="395288"/>
                  <a:pt x="154678" y="391945"/>
                  <a:pt x="157163" y="390525"/>
                </a:cubicBezTo>
                <a:cubicBezTo>
                  <a:pt x="160677" y="388517"/>
                  <a:pt x="165077" y="388809"/>
                  <a:pt x="169069" y="388144"/>
                </a:cubicBezTo>
                <a:cubicBezTo>
                  <a:pt x="174605" y="387221"/>
                  <a:pt x="180182" y="386557"/>
                  <a:pt x="185738" y="385763"/>
                </a:cubicBezTo>
                <a:cubicBezTo>
                  <a:pt x="184944" y="365125"/>
                  <a:pt x="187407" y="344102"/>
                  <a:pt x="183357" y="323850"/>
                </a:cubicBezTo>
                <a:cubicBezTo>
                  <a:pt x="182715" y="320641"/>
                  <a:pt x="176555" y="324416"/>
                  <a:pt x="173832" y="326231"/>
                </a:cubicBezTo>
                <a:cubicBezTo>
                  <a:pt x="171451" y="327819"/>
                  <a:pt x="170657" y="330994"/>
                  <a:pt x="169069" y="333375"/>
                </a:cubicBezTo>
                <a:cubicBezTo>
                  <a:pt x="168275" y="337344"/>
                  <a:pt x="167670" y="341355"/>
                  <a:pt x="166688" y="345281"/>
                </a:cubicBezTo>
                <a:cubicBezTo>
                  <a:pt x="166079" y="347716"/>
                  <a:pt x="164916" y="349990"/>
                  <a:pt x="164307" y="352425"/>
                </a:cubicBezTo>
                <a:cubicBezTo>
                  <a:pt x="163325" y="356351"/>
                  <a:pt x="163735" y="360711"/>
                  <a:pt x="161925" y="364331"/>
                </a:cubicBezTo>
                <a:cubicBezTo>
                  <a:pt x="160419" y="367343"/>
                  <a:pt x="157163" y="369094"/>
                  <a:pt x="154782" y="371475"/>
                </a:cubicBezTo>
                <a:cubicBezTo>
                  <a:pt x="153988" y="375444"/>
                  <a:pt x="149162" y="380953"/>
                  <a:pt x="152400" y="383381"/>
                </a:cubicBezTo>
                <a:cubicBezTo>
                  <a:pt x="156186" y="386220"/>
                  <a:pt x="171849" y="372758"/>
                  <a:pt x="173832" y="371475"/>
                </a:cubicBezTo>
                <a:cubicBezTo>
                  <a:pt x="191545" y="360014"/>
                  <a:pt x="204958" y="354636"/>
                  <a:pt x="219075" y="340519"/>
                </a:cubicBezTo>
                <a:cubicBezTo>
                  <a:pt x="225257" y="334337"/>
                  <a:pt x="227209" y="329014"/>
                  <a:pt x="230982" y="321469"/>
                </a:cubicBezTo>
                <a:cubicBezTo>
                  <a:pt x="230188" y="317500"/>
                  <a:pt x="231968" y="311808"/>
                  <a:pt x="228600" y="309563"/>
                </a:cubicBezTo>
                <a:cubicBezTo>
                  <a:pt x="225232" y="307318"/>
                  <a:pt x="220061" y="309699"/>
                  <a:pt x="216694" y="311944"/>
                </a:cubicBezTo>
                <a:cubicBezTo>
                  <a:pt x="214605" y="313336"/>
                  <a:pt x="216088" y="317313"/>
                  <a:pt x="214313" y="319088"/>
                </a:cubicBezTo>
                <a:cubicBezTo>
                  <a:pt x="211803" y="321598"/>
                  <a:pt x="207783" y="321944"/>
                  <a:pt x="204788" y="323850"/>
                </a:cubicBezTo>
                <a:cubicBezTo>
                  <a:pt x="199027" y="327516"/>
                  <a:pt x="193675" y="331787"/>
                  <a:pt x="188119" y="335756"/>
                </a:cubicBezTo>
                <a:cubicBezTo>
                  <a:pt x="186532" y="338931"/>
                  <a:pt x="186801" y="346142"/>
                  <a:pt x="183357" y="345281"/>
                </a:cubicBezTo>
                <a:cubicBezTo>
                  <a:pt x="179210" y="344244"/>
                  <a:pt x="178922" y="337637"/>
                  <a:pt x="178594" y="333375"/>
                </a:cubicBezTo>
                <a:cubicBezTo>
                  <a:pt x="177745" y="322344"/>
                  <a:pt x="179444" y="312029"/>
                  <a:pt x="188119" y="304800"/>
                </a:cubicBezTo>
                <a:cubicBezTo>
                  <a:pt x="190047" y="303193"/>
                  <a:pt x="192882" y="303213"/>
                  <a:pt x="195263" y="302419"/>
                </a:cubicBezTo>
                <a:cubicBezTo>
                  <a:pt x="196057" y="300038"/>
                  <a:pt x="199419" y="297050"/>
                  <a:pt x="197644" y="295275"/>
                </a:cubicBezTo>
                <a:cubicBezTo>
                  <a:pt x="195869" y="293500"/>
                  <a:pt x="193010" y="297656"/>
                  <a:pt x="190500" y="297656"/>
                </a:cubicBezTo>
                <a:cubicBezTo>
                  <a:pt x="187227" y="297656"/>
                  <a:pt x="184115" y="296198"/>
                  <a:pt x="180975" y="295275"/>
                </a:cubicBezTo>
                <a:cubicBezTo>
                  <a:pt x="170618" y="292229"/>
                  <a:pt x="159985" y="289902"/>
                  <a:pt x="150019" y="285750"/>
                </a:cubicBezTo>
                <a:cubicBezTo>
                  <a:pt x="131339" y="277967"/>
                  <a:pt x="95250" y="259556"/>
                  <a:pt x="95250" y="259556"/>
                </a:cubicBezTo>
                <a:cubicBezTo>
                  <a:pt x="94507" y="258442"/>
                  <a:pt x="88456" y="246198"/>
                  <a:pt x="83344" y="250031"/>
                </a:cubicBezTo>
                <a:cubicBezTo>
                  <a:pt x="80726" y="251994"/>
                  <a:pt x="81757" y="256381"/>
                  <a:pt x="80963" y="259556"/>
                </a:cubicBezTo>
                <a:cubicBezTo>
                  <a:pt x="87194" y="278248"/>
                  <a:pt x="83225" y="279898"/>
                  <a:pt x="97632" y="288131"/>
                </a:cubicBezTo>
                <a:cubicBezTo>
                  <a:pt x="99811" y="289376"/>
                  <a:pt x="102394" y="289719"/>
                  <a:pt x="104775" y="290513"/>
                </a:cubicBezTo>
                <a:cubicBezTo>
                  <a:pt x="107950" y="289719"/>
                  <a:pt x="111153" y="289030"/>
                  <a:pt x="114300" y="288131"/>
                </a:cubicBezTo>
                <a:cubicBezTo>
                  <a:pt x="116714" y="287441"/>
                  <a:pt x="118934" y="285750"/>
                  <a:pt x="121444" y="285750"/>
                </a:cubicBezTo>
                <a:cubicBezTo>
                  <a:pt x="123954" y="285750"/>
                  <a:pt x="126207" y="287337"/>
                  <a:pt x="128588" y="288131"/>
                </a:cubicBezTo>
                <a:cubicBezTo>
                  <a:pt x="131763" y="287337"/>
                  <a:pt x="135557" y="287794"/>
                  <a:pt x="138113" y="285750"/>
                </a:cubicBezTo>
                <a:cubicBezTo>
                  <a:pt x="140073" y="284182"/>
                  <a:pt x="138926" y="280566"/>
                  <a:pt x="140494" y="278606"/>
                </a:cubicBezTo>
                <a:cubicBezTo>
                  <a:pt x="142282" y="276371"/>
                  <a:pt x="145257" y="275431"/>
                  <a:pt x="147638" y="273844"/>
                </a:cubicBezTo>
                <a:cubicBezTo>
                  <a:pt x="148432" y="270669"/>
                  <a:pt x="149120" y="267466"/>
                  <a:pt x="150019" y="264319"/>
                </a:cubicBezTo>
                <a:cubicBezTo>
                  <a:pt x="150709" y="261905"/>
                  <a:pt x="154781" y="257969"/>
                  <a:pt x="152400" y="257175"/>
                </a:cubicBezTo>
                <a:cubicBezTo>
                  <a:pt x="147076" y="255400"/>
                  <a:pt x="141288" y="258762"/>
                  <a:pt x="135732" y="259556"/>
                </a:cubicBezTo>
                <a:cubicBezTo>
                  <a:pt x="133351" y="261144"/>
                  <a:pt x="125726" y="264319"/>
                  <a:pt x="128588" y="264319"/>
                </a:cubicBezTo>
                <a:cubicBezTo>
                  <a:pt x="139813" y="264319"/>
                  <a:pt x="161925" y="259556"/>
                  <a:pt x="161925" y="259556"/>
                </a:cubicBezTo>
                <a:cubicBezTo>
                  <a:pt x="164306" y="257175"/>
                  <a:pt x="166913" y="255000"/>
                  <a:pt x="169069" y="252413"/>
                </a:cubicBezTo>
                <a:cubicBezTo>
                  <a:pt x="173748" y="246798"/>
                  <a:pt x="174711" y="240286"/>
                  <a:pt x="183357" y="238125"/>
                </a:cubicBezTo>
                <a:cubicBezTo>
                  <a:pt x="192630" y="235807"/>
                  <a:pt x="202407" y="236538"/>
                  <a:pt x="211932" y="235744"/>
                </a:cubicBezTo>
                <a:cubicBezTo>
                  <a:pt x="217488" y="233363"/>
                  <a:pt x="223112" y="231133"/>
                  <a:pt x="228600" y="228600"/>
                </a:cubicBezTo>
                <a:cubicBezTo>
                  <a:pt x="233435" y="226369"/>
                  <a:pt x="238022" y="223619"/>
                  <a:pt x="242888" y="221456"/>
                </a:cubicBezTo>
                <a:cubicBezTo>
                  <a:pt x="248256" y="219070"/>
                  <a:pt x="256626" y="217511"/>
                  <a:pt x="261938" y="216694"/>
                </a:cubicBezTo>
                <a:cubicBezTo>
                  <a:pt x="268263" y="215721"/>
                  <a:pt x="274663" y="215286"/>
                  <a:pt x="280988" y="214313"/>
                </a:cubicBezTo>
                <a:cubicBezTo>
                  <a:pt x="284988" y="213698"/>
                  <a:pt x="296706" y="210570"/>
                  <a:pt x="292894" y="211931"/>
                </a:cubicBezTo>
                <a:cubicBezTo>
                  <a:pt x="278000" y="217250"/>
                  <a:pt x="247650" y="226219"/>
                  <a:pt x="247650" y="226219"/>
                </a:cubicBezTo>
                <a:cubicBezTo>
                  <a:pt x="244475" y="228600"/>
                  <a:pt x="241789" y="231837"/>
                  <a:pt x="238125" y="233363"/>
                </a:cubicBezTo>
                <a:cubicBezTo>
                  <a:pt x="232083" y="235880"/>
                  <a:pt x="219075" y="238125"/>
                  <a:pt x="219075" y="238125"/>
                </a:cubicBezTo>
                <a:cubicBezTo>
                  <a:pt x="199060" y="248133"/>
                  <a:pt x="200257" y="249494"/>
                  <a:pt x="164307" y="240506"/>
                </a:cubicBezTo>
                <a:cubicBezTo>
                  <a:pt x="161132" y="239712"/>
                  <a:pt x="164239" y="233295"/>
                  <a:pt x="161925" y="230981"/>
                </a:cubicBezTo>
                <a:cubicBezTo>
                  <a:pt x="159611" y="228667"/>
                  <a:pt x="155575" y="229394"/>
                  <a:pt x="152400" y="228600"/>
                </a:cubicBezTo>
                <a:cubicBezTo>
                  <a:pt x="146388" y="237620"/>
                  <a:pt x="142142" y="240616"/>
                  <a:pt x="150019" y="254794"/>
                </a:cubicBezTo>
                <a:cubicBezTo>
                  <a:pt x="151608" y="257655"/>
                  <a:pt x="156369" y="256381"/>
                  <a:pt x="159544" y="257175"/>
                </a:cubicBezTo>
                <a:cubicBezTo>
                  <a:pt x="170657" y="256381"/>
                  <a:pt x="181911" y="256730"/>
                  <a:pt x="192882" y="254794"/>
                </a:cubicBezTo>
                <a:cubicBezTo>
                  <a:pt x="200589" y="253434"/>
                  <a:pt x="200254" y="247421"/>
                  <a:pt x="204788" y="242888"/>
                </a:cubicBezTo>
                <a:cubicBezTo>
                  <a:pt x="206812" y="240864"/>
                  <a:pt x="209551" y="239713"/>
                  <a:pt x="211932" y="238125"/>
                </a:cubicBezTo>
                <a:cubicBezTo>
                  <a:pt x="215107" y="233363"/>
                  <a:pt x="216027" y="225648"/>
                  <a:pt x="221457" y="223838"/>
                </a:cubicBezTo>
                <a:lnTo>
                  <a:pt x="235744" y="219075"/>
                </a:lnTo>
                <a:cubicBezTo>
                  <a:pt x="237332" y="216694"/>
                  <a:pt x="238126" y="213519"/>
                  <a:pt x="240507" y="211931"/>
                </a:cubicBezTo>
                <a:cubicBezTo>
                  <a:pt x="243230" y="210116"/>
                  <a:pt x="246885" y="210449"/>
                  <a:pt x="250032" y="209550"/>
                </a:cubicBezTo>
                <a:cubicBezTo>
                  <a:pt x="252445" y="208861"/>
                  <a:pt x="254794" y="207963"/>
                  <a:pt x="257175" y="207169"/>
                </a:cubicBezTo>
                <a:cubicBezTo>
                  <a:pt x="258763" y="204788"/>
                  <a:pt x="260658" y="202585"/>
                  <a:pt x="261938" y="200025"/>
                </a:cubicBezTo>
                <a:cubicBezTo>
                  <a:pt x="263061" y="197780"/>
                  <a:pt x="262751" y="194841"/>
                  <a:pt x="264319" y="192881"/>
                </a:cubicBezTo>
                <a:cubicBezTo>
                  <a:pt x="266107" y="190646"/>
                  <a:pt x="269264" y="189951"/>
                  <a:pt x="271463" y="188119"/>
                </a:cubicBezTo>
                <a:cubicBezTo>
                  <a:pt x="274050" y="185963"/>
                  <a:pt x="276451" y="183562"/>
                  <a:pt x="278607" y="180975"/>
                </a:cubicBezTo>
                <a:cubicBezTo>
                  <a:pt x="284560" y="173830"/>
                  <a:pt x="284954" y="165894"/>
                  <a:pt x="297657" y="164306"/>
                </a:cubicBezTo>
                <a:cubicBezTo>
                  <a:pt x="327762" y="160543"/>
                  <a:pt x="310324" y="162381"/>
                  <a:pt x="350044" y="159544"/>
                </a:cubicBezTo>
                <a:cubicBezTo>
                  <a:pt x="359144" y="157724"/>
                  <a:pt x="373249" y="155295"/>
                  <a:pt x="383382" y="152400"/>
                </a:cubicBezTo>
                <a:cubicBezTo>
                  <a:pt x="385795" y="151711"/>
                  <a:pt x="388144" y="150813"/>
                  <a:pt x="390525" y="150019"/>
                </a:cubicBezTo>
                <a:cubicBezTo>
                  <a:pt x="406902" y="139102"/>
                  <a:pt x="403003" y="145924"/>
                  <a:pt x="407194" y="133350"/>
                </a:cubicBezTo>
                <a:cubicBezTo>
                  <a:pt x="406400" y="130969"/>
                  <a:pt x="406902" y="127598"/>
                  <a:pt x="404813" y="126206"/>
                </a:cubicBezTo>
                <a:cubicBezTo>
                  <a:pt x="401446" y="123961"/>
                  <a:pt x="396747" y="125105"/>
                  <a:pt x="392907" y="123825"/>
                </a:cubicBezTo>
                <a:cubicBezTo>
                  <a:pt x="389539" y="122703"/>
                  <a:pt x="386557" y="120650"/>
                  <a:pt x="383382" y="119063"/>
                </a:cubicBezTo>
                <a:cubicBezTo>
                  <a:pt x="373063" y="119857"/>
                  <a:pt x="362695" y="120160"/>
                  <a:pt x="352425" y="121444"/>
                </a:cubicBezTo>
                <a:cubicBezTo>
                  <a:pt x="349935" y="121755"/>
                  <a:pt x="346674" y="125913"/>
                  <a:pt x="345282" y="123825"/>
                </a:cubicBezTo>
                <a:cubicBezTo>
                  <a:pt x="343467" y="121102"/>
                  <a:pt x="346374" y="117308"/>
                  <a:pt x="347663" y="114300"/>
                </a:cubicBezTo>
                <a:cubicBezTo>
                  <a:pt x="350150" y="108496"/>
                  <a:pt x="355276" y="104306"/>
                  <a:pt x="359569" y="100013"/>
                </a:cubicBezTo>
                <a:cubicBezTo>
                  <a:pt x="358775" y="103982"/>
                  <a:pt x="357912" y="107937"/>
                  <a:pt x="357188" y="111919"/>
                </a:cubicBezTo>
                <a:cubicBezTo>
                  <a:pt x="356324" y="116669"/>
                  <a:pt x="356664" y="121749"/>
                  <a:pt x="354807" y="126206"/>
                </a:cubicBezTo>
                <a:cubicBezTo>
                  <a:pt x="352606" y="131490"/>
                  <a:pt x="347093" y="135064"/>
                  <a:pt x="345282" y="140494"/>
                </a:cubicBezTo>
                <a:cubicBezTo>
                  <a:pt x="344488" y="142875"/>
                  <a:pt x="343889" y="145331"/>
                  <a:pt x="342900" y="147638"/>
                </a:cubicBezTo>
                <a:cubicBezTo>
                  <a:pt x="341502" y="150901"/>
                  <a:pt x="339899" y="154081"/>
                  <a:pt x="338138" y="157163"/>
                </a:cubicBezTo>
                <a:cubicBezTo>
                  <a:pt x="336718" y="159648"/>
                  <a:pt x="330815" y="163026"/>
                  <a:pt x="333375" y="164306"/>
                </a:cubicBezTo>
                <a:cubicBezTo>
                  <a:pt x="337694" y="166465"/>
                  <a:pt x="342900" y="162719"/>
                  <a:pt x="347663" y="161925"/>
                </a:cubicBezTo>
                <a:cubicBezTo>
                  <a:pt x="350044" y="159544"/>
                  <a:pt x="353817" y="158000"/>
                  <a:pt x="354807" y="154781"/>
                </a:cubicBezTo>
                <a:cubicBezTo>
                  <a:pt x="357153" y="147157"/>
                  <a:pt x="356199" y="138884"/>
                  <a:pt x="357188" y="130969"/>
                </a:cubicBezTo>
                <a:cubicBezTo>
                  <a:pt x="357787" y="126178"/>
                  <a:pt x="358775" y="121444"/>
                  <a:pt x="359569" y="116681"/>
                </a:cubicBezTo>
                <a:cubicBezTo>
                  <a:pt x="361157" y="123031"/>
                  <a:pt x="363988" y="129195"/>
                  <a:pt x="364332" y="135731"/>
                </a:cubicBezTo>
                <a:cubicBezTo>
                  <a:pt x="365887" y="165283"/>
                  <a:pt x="363186" y="155264"/>
                  <a:pt x="354807" y="176213"/>
                </a:cubicBezTo>
                <a:cubicBezTo>
                  <a:pt x="353592" y="179252"/>
                  <a:pt x="353714" y="182730"/>
                  <a:pt x="352425" y="185738"/>
                </a:cubicBezTo>
                <a:cubicBezTo>
                  <a:pt x="351298" y="188368"/>
                  <a:pt x="348943" y="190322"/>
                  <a:pt x="347663" y="192881"/>
                </a:cubicBezTo>
                <a:cubicBezTo>
                  <a:pt x="337798" y="212612"/>
                  <a:pt x="346700" y="197507"/>
                  <a:pt x="340519" y="211931"/>
                </a:cubicBezTo>
                <a:cubicBezTo>
                  <a:pt x="339121" y="215194"/>
                  <a:pt x="337155" y="218193"/>
                  <a:pt x="335757" y="221456"/>
                </a:cubicBezTo>
                <a:cubicBezTo>
                  <a:pt x="329842" y="235257"/>
                  <a:pt x="337763" y="222017"/>
                  <a:pt x="328613" y="235744"/>
                </a:cubicBezTo>
                <a:cubicBezTo>
                  <a:pt x="327819" y="239713"/>
                  <a:pt x="327142" y="243706"/>
                  <a:pt x="326232" y="247650"/>
                </a:cubicBezTo>
                <a:cubicBezTo>
                  <a:pt x="324760" y="254028"/>
                  <a:pt x="321469" y="266700"/>
                  <a:pt x="321469" y="266700"/>
                </a:cubicBezTo>
                <a:cubicBezTo>
                  <a:pt x="319882" y="260350"/>
                  <a:pt x="317519" y="254145"/>
                  <a:pt x="316707" y="247650"/>
                </a:cubicBezTo>
                <a:cubicBezTo>
                  <a:pt x="315129" y="235023"/>
                  <a:pt x="317411" y="221895"/>
                  <a:pt x="314325" y="209550"/>
                </a:cubicBezTo>
                <a:cubicBezTo>
                  <a:pt x="313464" y="206106"/>
                  <a:pt x="310881" y="215779"/>
                  <a:pt x="309563" y="219075"/>
                </a:cubicBezTo>
                <a:cubicBezTo>
                  <a:pt x="307699" y="223736"/>
                  <a:pt x="304800" y="233363"/>
                  <a:pt x="304800" y="233363"/>
                </a:cubicBezTo>
                <a:cubicBezTo>
                  <a:pt x="310248" y="249700"/>
                  <a:pt x="308232" y="240576"/>
                  <a:pt x="304800" y="271463"/>
                </a:cubicBezTo>
                <a:cubicBezTo>
                  <a:pt x="304353" y="275485"/>
                  <a:pt x="302419" y="287416"/>
                  <a:pt x="302419" y="283369"/>
                </a:cubicBezTo>
                <a:cubicBezTo>
                  <a:pt x="302419" y="264978"/>
                  <a:pt x="302390" y="268507"/>
                  <a:pt x="314325" y="259556"/>
                </a:cubicBezTo>
                <a:cubicBezTo>
                  <a:pt x="315913" y="261937"/>
                  <a:pt x="318266" y="263959"/>
                  <a:pt x="319088" y="266700"/>
                </a:cubicBezTo>
                <a:cubicBezTo>
                  <a:pt x="320701" y="272076"/>
                  <a:pt x="320616" y="277822"/>
                  <a:pt x="321469" y="283369"/>
                </a:cubicBezTo>
                <a:cubicBezTo>
                  <a:pt x="322203" y="288141"/>
                  <a:pt x="323056" y="292894"/>
                  <a:pt x="323850" y="297656"/>
                </a:cubicBezTo>
                <a:cubicBezTo>
                  <a:pt x="327819" y="294481"/>
                  <a:pt x="332163" y="291725"/>
                  <a:pt x="335757" y="288131"/>
                </a:cubicBezTo>
                <a:cubicBezTo>
                  <a:pt x="339351" y="284537"/>
                  <a:pt x="341905" y="280024"/>
                  <a:pt x="345282" y="276225"/>
                </a:cubicBezTo>
                <a:cubicBezTo>
                  <a:pt x="348265" y="272869"/>
                  <a:pt x="351632" y="269875"/>
                  <a:pt x="354807" y="266700"/>
                </a:cubicBezTo>
                <a:cubicBezTo>
                  <a:pt x="356394" y="269081"/>
                  <a:pt x="356707" y="273844"/>
                  <a:pt x="359569" y="273844"/>
                </a:cubicBezTo>
                <a:cubicBezTo>
                  <a:pt x="363681" y="273844"/>
                  <a:pt x="366458" y="258194"/>
                  <a:pt x="366713" y="257175"/>
                </a:cubicBezTo>
                <a:cubicBezTo>
                  <a:pt x="367071" y="258251"/>
                  <a:pt x="372471" y="273844"/>
                  <a:pt x="371475" y="273844"/>
                </a:cubicBezTo>
                <a:cubicBezTo>
                  <a:pt x="367925" y="273844"/>
                  <a:pt x="368300" y="267494"/>
                  <a:pt x="366713" y="264319"/>
                </a:cubicBezTo>
                <a:cubicBezTo>
                  <a:pt x="360363" y="265113"/>
                  <a:pt x="353837" y="265016"/>
                  <a:pt x="347663" y="266700"/>
                </a:cubicBezTo>
                <a:cubicBezTo>
                  <a:pt x="336279" y="269805"/>
                  <a:pt x="325965" y="276666"/>
                  <a:pt x="314325" y="278606"/>
                </a:cubicBezTo>
                <a:cubicBezTo>
                  <a:pt x="306457" y="279917"/>
                  <a:pt x="298450" y="277019"/>
                  <a:pt x="290513" y="276225"/>
                </a:cubicBezTo>
                <a:cubicBezTo>
                  <a:pt x="288925" y="273844"/>
                  <a:pt x="288465" y="269986"/>
                  <a:pt x="285750" y="269081"/>
                </a:cubicBezTo>
                <a:cubicBezTo>
                  <a:pt x="282645" y="268046"/>
                  <a:pt x="279301" y="270345"/>
                  <a:pt x="276225" y="271463"/>
                </a:cubicBezTo>
                <a:cubicBezTo>
                  <a:pt x="270544" y="273529"/>
                  <a:pt x="265113" y="276225"/>
                  <a:pt x="259557" y="278606"/>
                </a:cubicBezTo>
                <a:cubicBezTo>
                  <a:pt x="258763" y="280987"/>
                  <a:pt x="258950" y="283975"/>
                  <a:pt x="257175" y="285750"/>
                </a:cubicBezTo>
                <a:cubicBezTo>
                  <a:pt x="255400" y="287525"/>
                  <a:pt x="252526" y="287854"/>
                  <a:pt x="250032" y="288131"/>
                </a:cubicBezTo>
                <a:cubicBezTo>
                  <a:pt x="238172" y="289449"/>
                  <a:pt x="226219" y="289719"/>
                  <a:pt x="214313" y="290513"/>
                </a:cubicBezTo>
                <a:cubicBezTo>
                  <a:pt x="208757" y="291307"/>
                  <a:pt x="202773" y="295174"/>
                  <a:pt x="197644" y="292894"/>
                </a:cubicBezTo>
                <a:cubicBezTo>
                  <a:pt x="196532" y="292400"/>
                  <a:pt x="191543" y="276972"/>
                  <a:pt x="190500" y="273844"/>
                </a:cubicBezTo>
                <a:cubicBezTo>
                  <a:pt x="186531" y="274638"/>
                  <a:pt x="182520" y="275243"/>
                  <a:pt x="178594" y="276225"/>
                </a:cubicBezTo>
                <a:cubicBezTo>
                  <a:pt x="176159" y="276834"/>
                  <a:pt x="173960" y="278606"/>
                  <a:pt x="171450" y="278606"/>
                </a:cubicBezTo>
                <a:cubicBezTo>
                  <a:pt x="167403" y="278606"/>
                  <a:pt x="163513" y="277019"/>
                  <a:pt x="159544" y="276225"/>
                </a:cubicBezTo>
                <a:cubicBezTo>
                  <a:pt x="152905" y="266266"/>
                  <a:pt x="151269" y="261790"/>
                  <a:pt x="142875" y="254794"/>
                </a:cubicBezTo>
                <a:cubicBezTo>
                  <a:pt x="140677" y="252962"/>
                  <a:pt x="138113" y="251619"/>
                  <a:pt x="135732" y="250031"/>
                </a:cubicBezTo>
                <a:cubicBezTo>
                  <a:pt x="131695" y="237924"/>
                  <a:pt x="132117" y="244060"/>
                  <a:pt x="140494" y="247650"/>
                </a:cubicBezTo>
                <a:cubicBezTo>
                  <a:pt x="143502" y="248939"/>
                  <a:pt x="146844" y="249237"/>
                  <a:pt x="150019" y="250031"/>
                </a:cubicBezTo>
                <a:cubicBezTo>
                  <a:pt x="152400" y="251619"/>
                  <a:pt x="154603" y="253514"/>
                  <a:pt x="157163" y="254794"/>
                </a:cubicBezTo>
                <a:cubicBezTo>
                  <a:pt x="159408" y="255917"/>
                  <a:pt x="161797" y="257175"/>
                  <a:pt x="164307" y="257175"/>
                </a:cubicBezTo>
                <a:cubicBezTo>
                  <a:pt x="190513" y="257175"/>
                  <a:pt x="216694" y="255588"/>
                  <a:pt x="242888" y="254794"/>
                </a:cubicBezTo>
                <a:cubicBezTo>
                  <a:pt x="246857" y="254000"/>
                  <a:pt x="250843" y="253291"/>
                  <a:pt x="254794" y="252413"/>
                </a:cubicBezTo>
                <a:cubicBezTo>
                  <a:pt x="257989" y="251703"/>
                  <a:pt x="261062" y="250357"/>
                  <a:pt x="264319" y="250031"/>
                </a:cubicBezTo>
                <a:cubicBezTo>
                  <a:pt x="276981" y="248765"/>
                  <a:pt x="289719" y="248444"/>
                  <a:pt x="302419" y="247650"/>
                </a:cubicBezTo>
                <a:cubicBezTo>
                  <a:pt x="308854" y="242502"/>
                  <a:pt x="316099" y="237425"/>
                  <a:pt x="321469" y="230981"/>
                </a:cubicBezTo>
                <a:cubicBezTo>
                  <a:pt x="331391" y="219075"/>
                  <a:pt x="320279" y="227807"/>
                  <a:pt x="333375" y="219075"/>
                </a:cubicBezTo>
                <a:cubicBezTo>
                  <a:pt x="334963" y="215900"/>
                  <a:pt x="335865" y="212277"/>
                  <a:pt x="338138" y="209550"/>
                </a:cubicBezTo>
                <a:cubicBezTo>
                  <a:pt x="350105" y="195191"/>
                  <a:pt x="341979" y="214700"/>
                  <a:pt x="347663" y="197644"/>
                </a:cubicBezTo>
                <a:cubicBezTo>
                  <a:pt x="346075" y="194469"/>
                  <a:pt x="345627" y="190391"/>
                  <a:pt x="342900" y="188119"/>
                </a:cubicBezTo>
                <a:cubicBezTo>
                  <a:pt x="323449" y="171910"/>
                  <a:pt x="341870" y="202729"/>
                  <a:pt x="328613" y="176213"/>
                </a:cubicBezTo>
                <a:cubicBezTo>
                  <a:pt x="334597" y="158259"/>
                  <a:pt x="325829" y="179692"/>
                  <a:pt x="338138" y="164306"/>
                </a:cubicBezTo>
                <a:cubicBezTo>
                  <a:pt x="339706" y="162346"/>
                  <a:pt x="338951" y="159123"/>
                  <a:pt x="340519" y="157163"/>
                </a:cubicBezTo>
                <a:cubicBezTo>
                  <a:pt x="343877" y="152965"/>
                  <a:pt x="350100" y="151588"/>
                  <a:pt x="354807" y="150019"/>
                </a:cubicBezTo>
                <a:cubicBezTo>
                  <a:pt x="361392" y="130260"/>
                  <a:pt x="350335" y="161347"/>
                  <a:pt x="366713" y="128588"/>
                </a:cubicBezTo>
                <a:lnTo>
                  <a:pt x="371475" y="119063"/>
                </a:lnTo>
                <a:cubicBezTo>
                  <a:pt x="375897" y="92537"/>
                  <a:pt x="370249" y="114373"/>
                  <a:pt x="378619" y="97631"/>
                </a:cubicBezTo>
                <a:cubicBezTo>
                  <a:pt x="379741" y="95386"/>
                  <a:pt x="378524" y="90901"/>
                  <a:pt x="381000" y="90488"/>
                </a:cubicBezTo>
                <a:cubicBezTo>
                  <a:pt x="403760" y="86695"/>
                  <a:pt x="450057" y="85725"/>
                  <a:pt x="450057" y="85725"/>
                </a:cubicBezTo>
                <a:cubicBezTo>
                  <a:pt x="452438" y="84931"/>
                  <a:pt x="454715" y="83699"/>
                  <a:pt x="457200" y="83344"/>
                </a:cubicBezTo>
                <a:cubicBezTo>
                  <a:pt x="465879" y="82104"/>
                  <a:pt x="475552" y="84884"/>
                  <a:pt x="483394" y="80963"/>
                </a:cubicBezTo>
                <a:cubicBezTo>
                  <a:pt x="486321" y="79499"/>
                  <a:pt x="481807" y="74613"/>
                  <a:pt x="481013" y="71438"/>
                </a:cubicBezTo>
                <a:cubicBezTo>
                  <a:pt x="476250" y="72232"/>
                  <a:pt x="471044" y="71660"/>
                  <a:pt x="466725" y="73819"/>
                </a:cubicBezTo>
                <a:cubicBezTo>
                  <a:pt x="464165" y="75099"/>
                  <a:pt x="463720" y="78704"/>
                  <a:pt x="461963" y="80963"/>
                </a:cubicBezTo>
                <a:cubicBezTo>
                  <a:pt x="458157" y="85856"/>
                  <a:pt x="454898" y="91377"/>
                  <a:pt x="450057" y="95250"/>
                </a:cubicBezTo>
                <a:cubicBezTo>
                  <a:pt x="446719" y="97920"/>
                  <a:pt x="442119" y="98425"/>
                  <a:pt x="438150" y="100013"/>
                </a:cubicBezTo>
                <a:cubicBezTo>
                  <a:pt x="434090" y="106103"/>
                  <a:pt x="427214" y="112889"/>
                  <a:pt x="435769" y="121444"/>
                </a:cubicBezTo>
                <a:cubicBezTo>
                  <a:pt x="437793" y="123468"/>
                  <a:pt x="440532" y="118269"/>
                  <a:pt x="442913" y="116681"/>
                </a:cubicBezTo>
                <a:cubicBezTo>
                  <a:pt x="442119" y="104775"/>
                  <a:pt x="443426" y="92539"/>
                  <a:pt x="440532" y="80963"/>
                </a:cubicBezTo>
                <a:cubicBezTo>
                  <a:pt x="439923" y="78528"/>
                  <a:pt x="435633" y="79704"/>
                  <a:pt x="433388" y="78581"/>
                </a:cubicBezTo>
                <a:cubicBezTo>
                  <a:pt x="414930" y="69352"/>
                  <a:pt x="437050" y="77421"/>
                  <a:pt x="419100" y="71438"/>
                </a:cubicBezTo>
                <a:cubicBezTo>
                  <a:pt x="414202" y="56742"/>
                  <a:pt x="417209" y="68274"/>
                  <a:pt x="423863" y="73819"/>
                </a:cubicBezTo>
                <a:cubicBezTo>
                  <a:pt x="425791" y="75426"/>
                  <a:pt x="428626" y="75406"/>
                  <a:pt x="431007" y="76200"/>
                </a:cubicBezTo>
                <a:cubicBezTo>
                  <a:pt x="438078" y="74432"/>
                  <a:pt x="445559" y="73872"/>
                  <a:pt x="450057" y="66675"/>
                </a:cubicBezTo>
                <a:cubicBezTo>
                  <a:pt x="452202" y="63243"/>
                  <a:pt x="454249" y="58389"/>
                  <a:pt x="452438" y="54769"/>
                </a:cubicBezTo>
                <a:cubicBezTo>
                  <a:pt x="451158" y="52209"/>
                  <a:pt x="449910" y="60125"/>
                  <a:pt x="447675" y="61913"/>
                </a:cubicBezTo>
                <a:cubicBezTo>
                  <a:pt x="445715" y="63481"/>
                  <a:pt x="442913" y="63500"/>
                  <a:pt x="440532" y="64294"/>
                </a:cubicBezTo>
                <a:cubicBezTo>
                  <a:pt x="437357" y="63500"/>
                  <a:pt x="432471" y="64840"/>
                  <a:pt x="431007" y="61913"/>
                </a:cubicBezTo>
                <a:cubicBezTo>
                  <a:pt x="429727" y="59353"/>
                  <a:pt x="433745" y="56793"/>
                  <a:pt x="435769" y="54769"/>
                </a:cubicBezTo>
                <a:cubicBezTo>
                  <a:pt x="441251" y="49287"/>
                  <a:pt x="445151" y="49447"/>
                  <a:pt x="452438" y="47625"/>
                </a:cubicBezTo>
                <a:cubicBezTo>
                  <a:pt x="462823" y="78784"/>
                  <a:pt x="462332" y="71737"/>
                  <a:pt x="454819" y="126206"/>
                </a:cubicBezTo>
                <a:cubicBezTo>
                  <a:pt x="454428" y="129041"/>
                  <a:pt x="450235" y="129689"/>
                  <a:pt x="447675" y="130969"/>
                </a:cubicBezTo>
                <a:cubicBezTo>
                  <a:pt x="445430" y="132091"/>
                  <a:pt x="442839" y="132361"/>
                  <a:pt x="440532" y="133350"/>
                </a:cubicBezTo>
                <a:cubicBezTo>
                  <a:pt x="437269" y="134748"/>
                  <a:pt x="434303" y="136795"/>
                  <a:pt x="431007" y="138113"/>
                </a:cubicBezTo>
                <a:cubicBezTo>
                  <a:pt x="426346" y="139977"/>
                  <a:pt x="416719" y="142875"/>
                  <a:pt x="416719" y="142875"/>
                </a:cubicBezTo>
                <a:cubicBezTo>
                  <a:pt x="414338" y="145256"/>
                  <a:pt x="411443" y="147217"/>
                  <a:pt x="409575" y="150019"/>
                </a:cubicBezTo>
                <a:cubicBezTo>
                  <a:pt x="408148" y="152160"/>
                  <a:pt x="405210" y="165299"/>
                  <a:pt x="404813" y="166688"/>
                </a:cubicBezTo>
                <a:cubicBezTo>
                  <a:pt x="404124" y="169101"/>
                  <a:pt x="399922" y="173831"/>
                  <a:pt x="402432" y="173831"/>
                </a:cubicBezTo>
                <a:cubicBezTo>
                  <a:pt x="405294" y="173831"/>
                  <a:pt x="405774" y="169173"/>
                  <a:pt x="407194" y="166688"/>
                </a:cubicBezTo>
                <a:cubicBezTo>
                  <a:pt x="408955" y="163606"/>
                  <a:pt x="410369" y="160338"/>
                  <a:pt x="411957" y="157163"/>
                </a:cubicBezTo>
                <a:cubicBezTo>
                  <a:pt x="412751" y="162719"/>
                  <a:pt x="411828" y="168811"/>
                  <a:pt x="414338" y="173831"/>
                </a:cubicBezTo>
                <a:cubicBezTo>
                  <a:pt x="415460" y="176076"/>
                  <a:pt x="416719" y="164178"/>
                  <a:pt x="416719" y="166688"/>
                </a:cubicBezTo>
                <a:cubicBezTo>
                  <a:pt x="416719" y="168910"/>
                  <a:pt x="416032" y="190512"/>
                  <a:pt x="411957" y="197644"/>
                </a:cubicBezTo>
                <a:cubicBezTo>
                  <a:pt x="409988" y="201090"/>
                  <a:pt x="407120" y="203940"/>
                  <a:pt x="404813" y="207169"/>
                </a:cubicBezTo>
                <a:cubicBezTo>
                  <a:pt x="403149" y="209498"/>
                  <a:pt x="401638" y="211932"/>
                  <a:pt x="400050" y="214313"/>
                </a:cubicBezTo>
                <a:cubicBezTo>
                  <a:pt x="399256" y="218282"/>
                  <a:pt x="397669" y="222172"/>
                  <a:pt x="397669" y="226219"/>
                </a:cubicBezTo>
                <a:cubicBezTo>
                  <a:pt x="397669" y="233908"/>
                  <a:pt x="400924" y="237055"/>
                  <a:pt x="404813" y="242888"/>
                </a:cubicBezTo>
                <a:cubicBezTo>
                  <a:pt x="405607" y="245269"/>
                  <a:pt x="406585" y="247596"/>
                  <a:pt x="407194" y="250031"/>
                </a:cubicBezTo>
                <a:cubicBezTo>
                  <a:pt x="408176" y="253958"/>
                  <a:pt x="408295" y="258098"/>
                  <a:pt x="409575" y="261938"/>
                </a:cubicBezTo>
                <a:cubicBezTo>
                  <a:pt x="410698" y="265306"/>
                  <a:pt x="412750" y="268288"/>
                  <a:pt x="414338" y="271463"/>
                </a:cubicBezTo>
                <a:cubicBezTo>
                  <a:pt x="410324" y="335690"/>
                  <a:pt x="420024" y="292470"/>
                  <a:pt x="404813" y="319088"/>
                </a:cubicBezTo>
                <a:cubicBezTo>
                  <a:pt x="403568" y="321267"/>
                  <a:pt x="403651" y="324037"/>
                  <a:pt x="402432" y="326231"/>
                </a:cubicBezTo>
                <a:cubicBezTo>
                  <a:pt x="399652" y="331235"/>
                  <a:pt x="396082" y="335756"/>
                  <a:pt x="392907" y="340519"/>
                </a:cubicBezTo>
                <a:lnTo>
                  <a:pt x="388144" y="347663"/>
                </a:lnTo>
                <a:cubicBezTo>
                  <a:pt x="387350" y="350838"/>
                  <a:pt x="386703" y="354053"/>
                  <a:pt x="385763" y="357188"/>
                </a:cubicBezTo>
                <a:cubicBezTo>
                  <a:pt x="384320" y="361996"/>
                  <a:pt x="381984" y="366552"/>
                  <a:pt x="381000" y="371475"/>
                </a:cubicBezTo>
                <a:cubicBezTo>
                  <a:pt x="380206" y="375444"/>
                  <a:pt x="380040" y="379591"/>
                  <a:pt x="378619" y="383381"/>
                </a:cubicBezTo>
                <a:cubicBezTo>
                  <a:pt x="377614" y="386061"/>
                  <a:pt x="375137" y="387965"/>
                  <a:pt x="373857" y="390525"/>
                </a:cubicBezTo>
                <a:cubicBezTo>
                  <a:pt x="372734" y="392770"/>
                  <a:pt x="372598" y="395424"/>
                  <a:pt x="371475" y="397669"/>
                </a:cubicBezTo>
                <a:cubicBezTo>
                  <a:pt x="370195" y="400229"/>
                  <a:pt x="367993" y="402253"/>
                  <a:pt x="366713" y="404813"/>
                </a:cubicBezTo>
                <a:cubicBezTo>
                  <a:pt x="365591" y="407058"/>
                  <a:pt x="365454" y="409711"/>
                  <a:pt x="364332" y="411956"/>
                </a:cubicBezTo>
                <a:cubicBezTo>
                  <a:pt x="363052" y="414516"/>
                  <a:pt x="357009" y="417820"/>
                  <a:pt x="359569" y="419100"/>
                </a:cubicBezTo>
                <a:cubicBezTo>
                  <a:pt x="363888" y="421259"/>
                  <a:pt x="369094" y="417513"/>
                  <a:pt x="373857" y="416719"/>
                </a:cubicBezTo>
                <a:cubicBezTo>
                  <a:pt x="376238" y="415925"/>
                  <a:pt x="378587" y="415028"/>
                  <a:pt x="381000" y="414338"/>
                </a:cubicBezTo>
                <a:cubicBezTo>
                  <a:pt x="384147" y="413439"/>
                  <a:pt x="387598" y="413420"/>
                  <a:pt x="390525" y="411956"/>
                </a:cubicBezTo>
                <a:cubicBezTo>
                  <a:pt x="395645" y="409396"/>
                  <a:pt x="404813" y="402431"/>
                  <a:pt x="404813" y="402431"/>
                </a:cubicBezTo>
                <a:cubicBezTo>
                  <a:pt x="415926" y="385763"/>
                  <a:pt x="409576" y="391319"/>
                  <a:pt x="421482" y="383381"/>
                </a:cubicBezTo>
                <a:cubicBezTo>
                  <a:pt x="423069" y="381000"/>
                  <a:pt x="424221" y="378261"/>
                  <a:pt x="426244" y="376238"/>
                </a:cubicBezTo>
                <a:cubicBezTo>
                  <a:pt x="431906" y="370576"/>
                  <a:pt x="440599" y="369072"/>
                  <a:pt x="447675" y="366713"/>
                </a:cubicBezTo>
                <a:lnTo>
                  <a:pt x="454819" y="364331"/>
                </a:lnTo>
                <a:lnTo>
                  <a:pt x="469107" y="359569"/>
                </a:lnTo>
                <a:lnTo>
                  <a:pt x="476250" y="357188"/>
                </a:lnTo>
                <a:cubicBezTo>
                  <a:pt x="478631" y="354807"/>
                  <a:pt x="480654" y="352002"/>
                  <a:pt x="483394" y="350044"/>
                </a:cubicBezTo>
                <a:cubicBezTo>
                  <a:pt x="486283" y="347981"/>
                  <a:pt x="490409" y="347791"/>
                  <a:pt x="492919" y="345281"/>
                </a:cubicBezTo>
                <a:cubicBezTo>
                  <a:pt x="494694" y="343506"/>
                  <a:pt x="494081" y="340332"/>
                  <a:pt x="495300" y="338138"/>
                </a:cubicBezTo>
                <a:cubicBezTo>
                  <a:pt x="498080" y="333134"/>
                  <a:pt x="501650" y="328613"/>
                  <a:pt x="504825" y="323850"/>
                </a:cubicBezTo>
                <a:cubicBezTo>
                  <a:pt x="509509" y="316824"/>
                  <a:pt x="509855" y="315294"/>
                  <a:pt x="516732" y="309563"/>
                </a:cubicBezTo>
                <a:cubicBezTo>
                  <a:pt x="518930" y="307731"/>
                  <a:pt x="521494" y="306388"/>
                  <a:pt x="523875" y="304800"/>
                </a:cubicBezTo>
                <a:cubicBezTo>
                  <a:pt x="524669" y="302419"/>
                  <a:pt x="524689" y="299616"/>
                  <a:pt x="526257" y="297656"/>
                </a:cubicBezTo>
                <a:cubicBezTo>
                  <a:pt x="528045" y="295421"/>
                  <a:pt x="530915" y="294314"/>
                  <a:pt x="533400" y="292894"/>
                </a:cubicBezTo>
                <a:cubicBezTo>
                  <a:pt x="554556" y="280804"/>
                  <a:pt x="532658" y="294975"/>
                  <a:pt x="550069" y="283369"/>
                </a:cubicBezTo>
                <a:cubicBezTo>
                  <a:pt x="551657" y="280194"/>
                  <a:pt x="552769" y="276733"/>
                  <a:pt x="554832" y="273844"/>
                </a:cubicBezTo>
                <a:cubicBezTo>
                  <a:pt x="565980" y="258236"/>
                  <a:pt x="559247" y="274881"/>
                  <a:pt x="564357" y="259556"/>
                </a:cubicBezTo>
                <a:cubicBezTo>
                  <a:pt x="565151" y="246062"/>
                  <a:pt x="563953" y="232302"/>
                  <a:pt x="566738" y="219075"/>
                </a:cubicBezTo>
                <a:cubicBezTo>
                  <a:pt x="567328" y="216275"/>
                  <a:pt x="571267" y="215475"/>
                  <a:pt x="573882" y="214313"/>
                </a:cubicBezTo>
                <a:cubicBezTo>
                  <a:pt x="578469" y="212274"/>
                  <a:pt x="588169" y="209550"/>
                  <a:pt x="588169" y="209550"/>
                </a:cubicBezTo>
                <a:cubicBezTo>
                  <a:pt x="587375" y="207169"/>
                  <a:pt x="588223" y="203015"/>
                  <a:pt x="585788" y="202406"/>
                </a:cubicBezTo>
                <a:cubicBezTo>
                  <a:pt x="583011" y="201712"/>
                  <a:pt x="581129" y="205749"/>
                  <a:pt x="578644" y="207169"/>
                </a:cubicBezTo>
                <a:cubicBezTo>
                  <a:pt x="570409" y="211875"/>
                  <a:pt x="569987" y="211642"/>
                  <a:pt x="561975" y="214313"/>
                </a:cubicBezTo>
                <a:cubicBezTo>
                  <a:pt x="542927" y="207961"/>
                  <a:pt x="565150" y="217488"/>
                  <a:pt x="552450" y="204788"/>
                </a:cubicBezTo>
                <a:cubicBezTo>
                  <a:pt x="550675" y="203013"/>
                  <a:pt x="547688" y="203200"/>
                  <a:pt x="545307" y="202406"/>
                </a:cubicBezTo>
                <a:cubicBezTo>
                  <a:pt x="542926" y="200025"/>
                  <a:pt x="540120" y="198003"/>
                  <a:pt x="538163" y="195263"/>
                </a:cubicBezTo>
                <a:cubicBezTo>
                  <a:pt x="529812" y="183574"/>
                  <a:pt x="530092" y="168600"/>
                  <a:pt x="535782" y="154781"/>
                </a:cubicBezTo>
                <a:cubicBezTo>
                  <a:pt x="537961" y="149488"/>
                  <a:pt x="550069" y="145256"/>
                  <a:pt x="550069" y="145256"/>
                </a:cubicBezTo>
                <a:cubicBezTo>
                  <a:pt x="551657" y="142875"/>
                  <a:pt x="552808" y="140137"/>
                  <a:pt x="554832" y="138113"/>
                </a:cubicBezTo>
                <a:cubicBezTo>
                  <a:pt x="557638" y="135307"/>
                  <a:pt x="561774" y="133982"/>
                  <a:pt x="564357" y="130969"/>
                </a:cubicBezTo>
                <a:cubicBezTo>
                  <a:pt x="566667" y="128274"/>
                  <a:pt x="567532" y="124619"/>
                  <a:pt x="569119" y="121444"/>
                </a:cubicBezTo>
                <a:cubicBezTo>
                  <a:pt x="568325" y="103188"/>
                  <a:pt x="568139" y="84895"/>
                  <a:pt x="566738" y="66675"/>
                </a:cubicBezTo>
                <a:cubicBezTo>
                  <a:pt x="566546" y="64172"/>
                  <a:pt x="566132" y="61306"/>
                  <a:pt x="564357" y="59531"/>
                </a:cubicBezTo>
                <a:cubicBezTo>
                  <a:pt x="562582" y="57756"/>
                  <a:pt x="559594" y="57944"/>
                  <a:pt x="557213" y="57150"/>
                </a:cubicBezTo>
                <a:cubicBezTo>
                  <a:pt x="554832" y="54769"/>
                  <a:pt x="552871" y="51874"/>
                  <a:pt x="550069" y="50006"/>
                </a:cubicBezTo>
                <a:cubicBezTo>
                  <a:pt x="547980" y="48614"/>
                  <a:pt x="543857" y="49956"/>
                  <a:pt x="542925" y="47625"/>
                </a:cubicBezTo>
                <a:cubicBezTo>
                  <a:pt x="532287" y="21031"/>
                  <a:pt x="545967" y="18189"/>
                  <a:pt x="528638" y="9525"/>
                </a:cubicBezTo>
                <a:cubicBezTo>
                  <a:pt x="526393" y="8402"/>
                  <a:pt x="523875" y="7938"/>
                  <a:pt x="521494" y="7144"/>
                </a:cubicBezTo>
                <a:cubicBezTo>
                  <a:pt x="517882" y="4736"/>
                  <a:pt x="512136" y="0"/>
                  <a:pt x="507207" y="0"/>
                </a:cubicBezTo>
                <a:cubicBezTo>
                  <a:pt x="502379" y="0"/>
                  <a:pt x="497682" y="1587"/>
                  <a:pt x="492919" y="2381"/>
                </a:cubicBezTo>
                <a:cubicBezTo>
                  <a:pt x="488157" y="3969"/>
                  <a:pt x="482809" y="4360"/>
                  <a:pt x="478632" y="7144"/>
                </a:cubicBezTo>
                <a:cubicBezTo>
                  <a:pt x="476251" y="8731"/>
                  <a:pt x="474103" y="10744"/>
                  <a:pt x="471488" y="11906"/>
                </a:cubicBezTo>
                <a:cubicBezTo>
                  <a:pt x="466900" y="13945"/>
                  <a:pt x="457200" y="16669"/>
                  <a:pt x="457200" y="16669"/>
                </a:cubicBezTo>
                <a:cubicBezTo>
                  <a:pt x="452718" y="21152"/>
                  <a:pt x="447944" y="24993"/>
                  <a:pt x="445294" y="30956"/>
                </a:cubicBezTo>
                <a:cubicBezTo>
                  <a:pt x="443255" y="35544"/>
                  <a:pt x="440532" y="45244"/>
                  <a:pt x="440532" y="45244"/>
                </a:cubicBezTo>
                <a:cubicBezTo>
                  <a:pt x="441326" y="48419"/>
                  <a:pt x="440040" y="53202"/>
                  <a:pt x="442913" y="54769"/>
                </a:cubicBezTo>
                <a:cubicBezTo>
                  <a:pt x="460389" y="64301"/>
                  <a:pt x="485582" y="57017"/>
                  <a:pt x="502444" y="54769"/>
                </a:cubicBezTo>
                <a:cubicBezTo>
                  <a:pt x="503238" y="52388"/>
                  <a:pt x="505619" y="50006"/>
                  <a:pt x="504825" y="47625"/>
                </a:cubicBezTo>
                <a:cubicBezTo>
                  <a:pt x="501073" y="36368"/>
                  <a:pt x="493468" y="41324"/>
                  <a:pt x="485775" y="42863"/>
                </a:cubicBezTo>
                <a:cubicBezTo>
                  <a:pt x="483394" y="44450"/>
                  <a:pt x="478632" y="44763"/>
                  <a:pt x="478632" y="47625"/>
                </a:cubicBezTo>
                <a:cubicBezTo>
                  <a:pt x="478632" y="50487"/>
                  <a:pt x="483751" y="50364"/>
                  <a:pt x="485775" y="52388"/>
                </a:cubicBezTo>
                <a:cubicBezTo>
                  <a:pt x="501647" y="68260"/>
                  <a:pt x="478634" y="51595"/>
                  <a:pt x="497682" y="64294"/>
                </a:cubicBezTo>
                <a:cubicBezTo>
                  <a:pt x="496888" y="55563"/>
                  <a:pt x="498754" y="46158"/>
                  <a:pt x="495300" y="38100"/>
                </a:cubicBezTo>
                <a:cubicBezTo>
                  <a:pt x="493902" y="34837"/>
                  <a:pt x="490891" y="44093"/>
                  <a:pt x="490538" y="47625"/>
                </a:cubicBezTo>
                <a:cubicBezTo>
                  <a:pt x="490058" y="52429"/>
                  <a:pt x="492125" y="57150"/>
                  <a:pt x="492919" y="61913"/>
                </a:cubicBezTo>
                <a:cubicBezTo>
                  <a:pt x="493713" y="56357"/>
                  <a:pt x="493687" y="50620"/>
                  <a:pt x="495300" y="45244"/>
                </a:cubicBezTo>
                <a:cubicBezTo>
                  <a:pt x="500234" y="28798"/>
                  <a:pt x="502638" y="48400"/>
                  <a:pt x="497682" y="28575"/>
                </a:cubicBezTo>
                <a:cubicBezTo>
                  <a:pt x="493713" y="29369"/>
                  <a:pt x="489143" y="28711"/>
                  <a:pt x="485775" y="30956"/>
                </a:cubicBezTo>
                <a:cubicBezTo>
                  <a:pt x="477456" y="36502"/>
                  <a:pt x="476488" y="42150"/>
                  <a:pt x="473869" y="50006"/>
                </a:cubicBezTo>
                <a:cubicBezTo>
                  <a:pt x="478632" y="50800"/>
                  <a:pt x="483350" y="51930"/>
                  <a:pt x="488157" y="52388"/>
                </a:cubicBezTo>
                <a:cubicBezTo>
                  <a:pt x="500036" y="53519"/>
                  <a:pt x="516018" y="45789"/>
                  <a:pt x="523875" y="54769"/>
                </a:cubicBezTo>
                <a:cubicBezTo>
                  <a:pt x="531733" y="63749"/>
                  <a:pt x="522288" y="78582"/>
                  <a:pt x="521494" y="90488"/>
                </a:cubicBezTo>
                <a:cubicBezTo>
                  <a:pt x="514350" y="89694"/>
                  <a:pt x="507251" y="88106"/>
                  <a:pt x="500063" y="88106"/>
                </a:cubicBezTo>
                <a:cubicBezTo>
                  <a:pt x="397061" y="88106"/>
                  <a:pt x="391463" y="88935"/>
                  <a:pt x="316707" y="92869"/>
                </a:cubicBezTo>
                <a:cubicBezTo>
                  <a:pt x="311749" y="112694"/>
                  <a:pt x="317785" y="93092"/>
                  <a:pt x="309563" y="109538"/>
                </a:cubicBezTo>
                <a:cubicBezTo>
                  <a:pt x="308441" y="111783"/>
                  <a:pt x="308574" y="114593"/>
                  <a:pt x="307182" y="116681"/>
                </a:cubicBezTo>
                <a:cubicBezTo>
                  <a:pt x="305314" y="119483"/>
                  <a:pt x="302194" y="121238"/>
                  <a:pt x="300038" y="123825"/>
                </a:cubicBezTo>
                <a:cubicBezTo>
                  <a:pt x="298206" y="126024"/>
                  <a:pt x="297932" y="129906"/>
                  <a:pt x="295275" y="130969"/>
                </a:cubicBezTo>
                <a:cubicBezTo>
                  <a:pt x="289333" y="133346"/>
                  <a:pt x="282575" y="132556"/>
                  <a:pt x="276225" y="133350"/>
                </a:cubicBezTo>
                <a:cubicBezTo>
                  <a:pt x="273844" y="134144"/>
                  <a:pt x="271572" y="135420"/>
                  <a:pt x="269082" y="135731"/>
                </a:cubicBezTo>
                <a:cubicBezTo>
                  <a:pt x="258812" y="137015"/>
                  <a:pt x="247943" y="134840"/>
                  <a:pt x="238125" y="138113"/>
                </a:cubicBezTo>
                <a:cubicBezTo>
                  <a:pt x="235744" y="138907"/>
                  <a:pt x="238732" y="143481"/>
                  <a:pt x="240507" y="145256"/>
                </a:cubicBezTo>
                <a:cubicBezTo>
                  <a:pt x="242282" y="147031"/>
                  <a:pt x="245343" y="146649"/>
                  <a:pt x="247650" y="147638"/>
                </a:cubicBezTo>
                <a:cubicBezTo>
                  <a:pt x="250913" y="149036"/>
                  <a:pt x="253912" y="151002"/>
                  <a:pt x="257175" y="152400"/>
                </a:cubicBezTo>
                <a:cubicBezTo>
                  <a:pt x="265833" y="156110"/>
                  <a:pt x="267742" y="154748"/>
                  <a:pt x="278607" y="157163"/>
                </a:cubicBezTo>
                <a:cubicBezTo>
                  <a:pt x="281057" y="157708"/>
                  <a:pt x="283265" y="159189"/>
                  <a:pt x="285750" y="159544"/>
                </a:cubicBezTo>
                <a:cubicBezTo>
                  <a:pt x="294429" y="160784"/>
                  <a:pt x="303213" y="161131"/>
                  <a:pt x="311944" y="161925"/>
                </a:cubicBezTo>
                <a:cubicBezTo>
                  <a:pt x="314325" y="163513"/>
                  <a:pt x="316473" y="165526"/>
                  <a:pt x="319088" y="166688"/>
                </a:cubicBezTo>
                <a:cubicBezTo>
                  <a:pt x="323675" y="168727"/>
                  <a:pt x="328613" y="169863"/>
                  <a:pt x="333375" y="171450"/>
                </a:cubicBezTo>
                <a:cubicBezTo>
                  <a:pt x="335756" y="172244"/>
                  <a:pt x="338084" y="173222"/>
                  <a:pt x="340519" y="173831"/>
                </a:cubicBezTo>
                <a:lnTo>
                  <a:pt x="359569" y="178594"/>
                </a:lnTo>
                <a:cubicBezTo>
                  <a:pt x="387350" y="176213"/>
                  <a:pt x="415389" y="175913"/>
                  <a:pt x="442913" y="171450"/>
                </a:cubicBezTo>
                <a:cubicBezTo>
                  <a:pt x="445738" y="170992"/>
                  <a:pt x="445440" y="166094"/>
                  <a:pt x="447675" y="164306"/>
                </a:cubicBezTo>
                <a:cubicBezTo>
                  <a:pt x="449635" y="162738"/>
                  <a:pt x="452438" y="162719"/>
                  <a:pt x="454819" y="161925"/>
                </a:cubicBezTo>
                <a:cubicBezTo>
                  <a:pt x="462757" y="155575"/>
                  <a:pt x="468770" y="145340"/>
                  <a:pt x="478632" y="142875"/>
                </a:cubicBezTo>
                <a:cubicBezTo>
                  <a:pt x="508358" y="135444"/>
                  <a:pt x="471427" y="144935"/>
                  <a:pt x="495300" y="138113"/>
                </a:cubicBezTo>
                <a:cubicBezTo>
                  <a:pt x="516238" y="132130"/>
                  <a:pt x="494834" y="139061"/>
                  <a:pt x="511969" y="133350"/>
                </a:cubicBezTo>
                <a:cubicBezTo>
                  <a:pt x="512763" y="130969"/>
                  <a:pt x="512575" y="127981"/>
                  <a:pt x="514350" y="126206"/>
                </a:cubicBezTo>
                <a:cubicBezTo>
                  <a:pt x="538524" y="102032"/>
                  <a:pt x="512159" y="139017"/>
                  <a:pt x="528638" y="114300"/>
                </a:cubicBezTo>
                <a:cubicBezTo>
                  <a:pt x="534623" y="96343"/>
                  <a:pt x="526549" y="118477"/>
                  <a:pt x="535782" y="100013"/>
                </a:cubicBezTo>
                <a:cubicBezTo>
                  <a:pt x="536905" y="97768"/>
                  <a:pt x="540408" y="93992"/>
                  <a:pt x="538163" y="92869"/>
                </a:cubicBezTo>
                <a:cubicBezTo>
                  <a:pt x="535603" y="91589"/>
                  <a:pt x="533400" y="96044"/>
                  <a:pt x="531019" y="97631"/>
                </a:cubicBezTo>
                <a:cubicBezTo>
                  <a:pt x="526839" y="110173"/>
                  <a:pt x="529026" y="104220"/>
                  <a:pt x="531019" y="95250"/>
                </a:cubicBezTo>
                <a:cubicBezTo>
                  <a:pt x="534849" y="78012"/>
                  <a:pt x="531526" y="88964"/>
                  <a:pt x="535782" y="76200"/>
                </a:cubicBezTo>
                <a:cubicBezTo>
                  <a:pt x="536576" y="81756"/>
                  <a:pt x="537575" y="87287"/>
                  <a:pt x="538163" y="92869"/>
                </a:cubicBezTo>
                <a:cubicBezTo>
                  <a:pt x="541459" y="124181"/>
                  <a:pt x="531291" y="118360"/>
                  <a:pt x="547688" y="123825"/>
                </a:cubicBezTo>
                <a:cubicBezTo>
                  <a:pt x="549275" y="121444"/>
                  <a:pt x="551545" y="119396"/>
                  <a:pt x="552450" y="116681"/>
                </a:cubicBezTo>
                <a:cubicBezTo>
                  <a:pt x="555555" y="107367"/>
                  <a:pt x="559594" y="88106"/>
                  <a:pt x="559594" y="88106"/>
                </a:cubicBezTo>
                <a:cubicBezTo>
                  <a:pt x="557213" y="86519"/>
                  <a:pt x="554238" y="85579"/>
                  <a:pt x="552450" y="83344"/>
                </a:cubicBezTo>
                <a:cubicBezTo>
                  <a:pt x="550882" y="81384"/>
                  <a:pt x="551191" y="78445"/>
                  <a:pt x="550069" y="76200"/>
                </a:cubicBezTo>
                <a:cubicBezTo>
                  <a:pt x="548789" y="73640"/>
                  <a:pt x="546587" y="71616"/>
                  <a:pt x="545307" y="69056"/>
                </a:cubicBezTo>
                <a:cubicBezTo>
                  <a:pt x="544184" y="66811"/>
                  <a:pt x="543806" y="64263"/>
                  <a:pt x="542925" y="61913"/>
                </a:cubicBezTo>
                <a:cubicBezTo>
                  <a:pt x="541424" y="57911"/>
                  <a:pt x="540075" y="53829"/>
                  <a:pt x="538163" y="50006"/>
                </a:cubicBezTo>
                <a:cubicBezTo>
                  <a:pt x="536883" y="47446"/>
                  <a:pt x="535635" y="44651"/>
                  <a:pt x="533400" y="42863"/>
                </a:cubicBezTo>
                <a:cubicBezTo>
                  <a:pt x="531440" y="41295"/>
                  <a:pt x="528638" y="41275"/>
                  <a:pt x="526257" y="40481"/>
                </a:cubicBezTo>
                <a:cubicBezTo>
                  <a:pt x="519113" y="42862"/>
                  <a:pt x="511016" y="43339"/>
                  <a:pt x="504825" y="47625"/>
                </a:cubicBezTo>
                <a:cubicBezTo>
                  <a:pt x="500119" y="50883"/>
                  <a:pt x="498582" y="57224"/>
                  <a:pt x="495300" y="61913"/>
                </a:cubicBezTo>
                <a:cubicBezTo>
                  <a:pt x="493024" y="65164"/>
                  <a:pt x="490538" y="68263"/>
                  <a:pt x="488157" y="71438"/>
                </a:cubicBezTo>
                <a:cubicBezTo>
                  <a:pt x="487363" y="75407"/>
                  <a:pt x="486757" y="79418"/>
                  <a:pt x="485775" y="83344"/>
                </a:cubicBezTo>
                <a:cubicBezTo>
                  <a:pt x="485166" y="85779"/>
                  <a:pt x="484084" y="88074"/>
                  <a:pt x="483394" y="90488"/>
                </a:cubicBezTo>
                <a:cubicBezTo>
                  <a:pt x="482495" y="93635"/>
                  <a:pt x="481807" y="96838"/>
                  <a:pt x="481013" y="100013"/>
                </a:cubicBezTo>
                <a:cubicBezTo>
                  <a:pt x="480219" y="108744"/>
                  <a:pt x="478632" y="117439"/>
                  <a:pt x="478632" y="126206"/>
                </a:cubicBezTo>
                <a:cubicBezTo>
                  <a:pt x="478632" y="131034"/>
                  <a:pt x="479156" y="116376"/>
                  <a:pt x="481013" y="111919"/>
                </a:cubicBezTo>
                <a:cubicBezTo>
                  <a:pt x="487176" y="97127"/>
                  <a:pt x="487193" y="98746"/>
                  <a:pt x="497682" y="95250"/>
                </a:cubicBezTo>
                <a:cubicBezTo>
                  <a:pt x="498476" y="116681"/>
                  <a:pt x="498122" y="138186"/>
                  <a:pt x="500063" y="159544"/>
                </a:cubicBezTo>
                <a:cubicBezTo>
                  <a:pt x="500517" y="164543"/>
                  <a:pt x="503238" y="169069"/>
                  <a:pt x="504825" y="173831"/>
                </a:cubicBezTo>
                <a:lnTo>
                  <a:pt x="507207" y="180975"/>
                </a:lnTo>
                <a:cubicBezTo>
                  <a:pt x="506413" y="183356"/>
                  <a:pt x="506600" y="186344"/>
                  <a:pt x="504825" y="188119"/>
                </a:cubicBezTo>
                <a:cubicBezTo>
                  <a:pt x="503050" y="189894"/>
                  <a:pt x="500192" y="190500"/>
                  <a:pt x="497682" y="190500"/>
                </a:cubicBezTo>
                <a:cubicBezTo>
                  <a:pt x="488124" y="190500"/>
                  <a:pt x="478632" y="188913"/>
                  <a:pt x="469107" y="188119"/>
                </a:cubicBezTo>
                <a:cubicBezTo>
                  <a:pt x="466726" y="187325"/>
                  <a:pt x="464052" y="184346"/>
                  <a:pt x="461963" y="185738"/>
                </a:cubicBezTo>
                <a:cubicBezTo>
                  <a:pt x="458112" y="188305"/>
                  <a:pt x="457067" y="193598"/>
                  <a:pt x="454819" y="197644"/>
                </a:cubicBezTo>
                <a:cubicBezTo>
                  <a:pt x="444747" y="215774"/>
                  <a:pt x="455276" y="199342"/>
                  <a:pt x="445294" y="214313"/>
                </a:cubicBezTo>
                <a:cubicBezTo>
                  <a:pt x="444500" y="216694"/>
                  <a:pt x="441790" y="223701"/>
                  <a:pt x="442913" y="221456"/>
                </a:cubicBezTo>
                <a:cubicBezTo>
                  <a:pt x="445666" y="215951"/>
                  <a:pt x="453435" y="197419"/>
                  <a:pt x="454819" y="190500"/>
                </a:cubicBezTo>
                <a:cubicBezTo>
                  <a:pt x="457692" y="176133"/>
                  <a:pt x="455920" y="182433"/>
                  <a:pt x="459582" y="171450"/>
                </a:cubicBezTo>
                <a:cubicBezTo>
                  <a:pt x="460376" y="174625"/>
                  <a:pt x="461702" y="177713"/>
                  <a:pt x="461963" y="180975"/>
                </a:cubicBezTo>
                <a:cubicBezTo>
                  <a:pt x="463294" y="197609"/>
                  <a:pt x="461071" y="214618"/>
                  <a:pt x="464344" y="230981"/>
                </a:cubicBezTo>
                <a:cubicBezTo>
                  <a:pt x="465329" y="235904"/>
                  <a:pt x="467519" y="221456"/>
                  <a:pt x="469107" y="216694"/>
                </a:cubicBezTo>
                <a:cubicBezTo>
                  <a:pt x="469901" y="214313"/>
                  <a:pt x="470798" y="211964"/>
                  <a:pt x="471488" y="209550"/>
                </a:cubicBezTo>
                <a:cubicBezTo>
                  <a:pt x="473075" y="203994"/>
                  <a:pt x="474761" y="198465"/>
                  <a:pt x="476250" y="192881"/>
                </a:cubicBezTo>
                <a:cubicBezTo>
                  <a:pt x="483409" y="166034"/>
                  <a:pt x="478258" y="182097"/>
                  <a:pt x="483394" y="166688"/>
                </a:cubicBezTo>
                <a:cubicBezTo>
                  <a:pt x="482600" y="184944"/>
                  <a:pt x="482363" y="203233"/>
                  <a:pt x="481013" y="221456"/>
                </a:cubicBezTo>
                <a:cubicBezTo>
                  <a:pt x="480771" y="224720"/>
                  <a:pt x="479921" y="227973"/>
                  <a:pt x="478632" y="230981"/>
                </a:cubicBezTo>
                <a:cubicBezTo>
                  <a:pt x="477505" y="233612"/>
                  <a:pt x="475893" y="236101"/>
                  <a:pt x="473869" y="238125"/>
                </a:cubicBezTo>
                <a:cubicBezTo>
                  <a:pt x="466660" y="245334"/>
                  <a:pt x="465374" y="244926"/>
                  <a:pt x="457200" y="247650"/>
                </a:cubicBezTo>
                <a:cubicBezTo>
                  <a:pt x="448614" y="253375"/>
                  <a:pt x="442289" y="256919"/>
                  <a:pt x="435769" y="266700"/>
                </a:cubicBezTo>
                <a:cubicBezTo>
                  <a:pt x="434182" y="269081"/>
                  <a:pt x="432839" y="271645"/>
                  <a:pt x="431007" y="273844"/>
                </a:cubicBezTo>
                <a:cubicBezTo>
                  <a:pt x="428851" y="276431"/>
                  <a:pt x="425931" y="278330"/>
                  <a:pt x="423863" y="280988"/>
                </a:cubicBezTo>
                <a:cubicBezTo>
                  <a:pt x="414310" y="293270"/>
                  <a:pt x="415549" y="291640"/>
                  <a:pt x="411957" y="302419"/>
                </a:cubicBezTo>
                <a:cubicBezTo>
                  <a:pt x="413254" y="306311"/>
                  <a:pt x="415213" y="314276"/>
                  <a:pt x="419100" y="316706"/>
                </a:cubicBezTo>
                <a:cubicBezTo>
                  <a:pt x="423357" y="319367"/>
                  <a:pt x="433388" y="321469"/>
                  <a:pt x="433388" y="321469"/>
                </a:cubicBezTo>
                <a:cubicBezTo>
                  <a:pt x="434975" y="324644"/>
                  <a:pt x="436832" y="327698"/>
                  <a:pt x="438150" y="330994"/>
                </a:cubicBezTo>
                <a:cubicBezTo>
                  <a:pt x="440014" y="335655"/>
                  <a:pt x="442913" y="345281"/>
                  <a:pt x="442913" y="345281"/>
                </a:cubicBezTo>
                <a:cubicBezTo>
                  <a:pt x="458739" y="340006"/>
                  <a:pt x="443001" y="347484"/>
                  <a:pt x="454819" y="323850"/>
                </a:cubicBezTo>
                <a:cubicBezTo>
                  <a:pt x="456685" y="320119"/>
                  <a:pt x="460981" y="310544"/>
                  <a:pt x="464344" y="307181"/>
                </a:cubicBezTo>
                <a:cubicBezTo>
                  <a:pt x="466368" y="305157"/>
                  <a:pt x="468857" y="303546"/>
                  <a:pt x="471488" y="302419"/>
                </a:cubicBezTo>
                <a:cubicBezTo>
                  <a:pt x="474496" y="301130"/>
                  <a:pt x="477838" y="300832"/>
                  <a:pt x="481013" y="300038"/>
                </a:cubicBezTo>
                <a:cubicBezTo>
                  <a:pt x="483394" y="298450"/>
                  <a:pt x="485672" y="296695"/>
                  <a:pt x="488157" y="295275"/>
                </a:cubicBezTo>
                <a:cubicBezTo>
                  <a:pt x="495575" y="291036"/>
                  <a:pt x="498491" y="291029"/>
                  <a:pt x="504825" y="285750"/>
                </a:cubicBezTo>
                <a:cubicBezTo>
                  <a:pt x="523146" y="270481"/>
                  <a:pt x="501388" y="285659"/>
                  <a:pt x="519113" y="273844"/>
                </a:cubicBezTo>
                <a:cubicBezTo>
                  <a:pt x="520700" y="271463"/>
                  <a:pt x="523314" y="269506"/>
                  <a:pt x="523875" y="266700"/>
                </a:cubicBezTo>
                <a:cubicBezTo>
                  <a:pt x="525750" y="257328"/>
                  <a:pt x="525306" y="247636"/>
                  <a:pt x="526257" y="238125"/>
                </a:cubicBezTo>
                <a:cubicBezTo>
                  <a:pt x="526894" y="231757"/>
                  <a:pt x="526451" y="225089"/>
                  <a:pt x="528638" y="219075"/>
                </a:cubicBezTo>
                <a:cubicBezTo>
                  <a:pt x="529789" y="215910"/>
                  <a:pt x="533401" y="214312"/>
                  <a:pt x="535782" y="211931"/>
                </a:cubicBezTo>
                <a:cubicBezTo>
                  <a:pt x="536576" y="209550"/>
                  <a:pt x="537041" y="207033"/>
                  <a:pt x="538163" y="204788"/>
                </a:cubicBezTo>
                <a:cubicBezTo>
                  <a:pt x="547397" y="186319"/>
                  <a:pt x="539318" y="208461"/>
                  <a:pt x="545307" y="190500"/>
                </a:cubicBezTo>
                <a:cubicBezTo>
                  <a:pt x="549807" y="163500"/>
                  <a:pt x="551900" y="156971"/>
                  <a:pt x="545307" y="119063"/>
                </a:cubicBezTo>
                <a:cubicBezTo>
                  <a:pt x="544877" y="116590"/>
                  <a:pt x="540408" y="120322"/>
                  <a:pt x="538163" y="121444"/>
                </a:cubicBezTo>
                <a:cubicBezTo>
                  <a:pt x="535603" y="122724"/>
                  <a:pt x="533400" y="124619"/>
                  <a:pt x="531019" y="126206"/>
                </a:cubicBezTo>
                <a:cubicBezTo>
                  <a:pt x="529432" y="132556"/>
                  <a:pt x="527541" y="138838"/>
                  <a:pt x="526257" y="145256"/>
                </a:cubicBezTo>
                <a:cubicBezTo>
                  <a:pt x="525156" y="150760"/>
                  <a:pt x="525137" y="156456"/>
                  <a:pt x="523875" y="161925"/>
                </a:cubicBezTo>
                <a:cubicBezTo>
                  <a:pt x="522746" y="166817"/>
                  <a:pt x="520330" y="171343"/>
                  <a:pt x="519113" y="176213"/>
                </a:cubicBezTo>
                <a:cubicBezTo>
                  <a:pt x="517942" y="180897"/>
                  <a:pt x="516133" y="195291"/>
                  <a:pt x="516732" y="190500"/>
                </a:cubicBezTo>
                <a:cubicBezTo>
                  <a:pt x="518124" y="179362"/>
                  <a:pt x="519743" y="168251"/>
                  <a:pt x="521494" y="157163"/>
                </a:cubicBezTo>
                <a:cubicBezTo>
                  <a:pt x="522125" y="153165"/>
                  <a:pt x="523259" y="149257"/>
                  <a:pt x="523875" y="145256"/>
                </a:cubicBezTo>
                <a:cubicBezTo>
                  <a:pt x="524848" y="138931"/>
                  <a:pt x="525463" y="132556"/>
                  <a:pt x="526257" y="126206"/>
                </a:cubicBezTo>
                <a:cubicBezTo>
                  <a:pt x="523463" y="28446"/>
                  <a:pt x="550875" y="50918"/>
                  <a:pt x="514350" y="40481"/>
                </a:cubicBezTo>
                <a:cubicBezTo>
                  <a:pt x="511937" y="39791"/>
                  <a:pt x="509588" y="38894"/>
                  <a:pt x="507207" y="38100"/>
                </a:cubicBezTo>
                <a:cubicBezTo>
                  <a:pt x="508001" y="34925"/>
                  <a:pt x="508439" y="31639"/>
                  <a:pt x="509588" y="28575"/>
                </a:cubicBezTo>
                <a:cubicBezTo>
                  <a:pt x="510834" y="25251"/>
                  <a:pt x="514350" y="15500"/>
                  <a:pt x="514350" y="19050"/>
                </a:cubicBezTo>
                <a:cubicBezTo>
                  <a:pt x="514350" y="165323"/>
                  <a:pt x="513988" y="87628"/>
                  <a:pt x="507207" y="145256"/>
                </a:cubicBezTo>
                <a:cubicBezTo>
                  <a:pt x="506275" y="153179"/>
                  <a:pt x="505619" y="161131"/>
                  <a:pt x="504825" y="169069"/>
                </a:cubicBezTo>
                <a:cubicBezTo>
                  <a:pt x="504031" y="201613"/>
                  <a:pt x="503799" y="234175"/>
                  <a:pt x="502444" y="266700"/>
                </a:cubicBezTo>
                <a:cubicBezTo>
                  <a:pt x="502210" y="272308"/>
                  <a:pt x="502147" y="278158"/>
                  <a:pt x="500063" y="283369"/>
                </a:cubicBezTo>
                <a:cubicBezTo>
                  <a:pt x="498812" y="286496"/>
                  <a:pt x="495300" y="288132"/>
                  <a:pt x="492919" y="290513"/>
                </a:cubicBezTo>
                <a:cubicBezTo>
                  <a:pt x="491332" y="287338"/>
                  <a:pt x="489599" y="284232"/>
                  <a:pt x="488157" y="280988"/>
                </a:cubicBezTo>
                <a:cubicBezTo>
                  <a:pt x="486421" y="277082"/>
                  <a:pt x="487449" y="270433"/>
                  <a:pt x="483394" y="269081"/>
                </a:cubicBezTo>
                <a:cubicBezTo>
                  <a:pt x="478949" y="267599"/>
                  <a:pt x="467995" y="284057"/>
                  <a:pt x="466725" y="285750"/>
                </a:cubicBezTo>
                <a:cubicBezTo>
                  <a:pt x="462360" y="298848"/>
                  <a:pt x="464345" y="288129"/>
                  <a:pt x="469107" y="307181"/>
                </a:cubicBezTo>
                <a:cubicBezTo>
                  <a:pt x="469901" y="310356"/>
                  <a:pt x="469444" y="314150"/>
                  <a:pt x="471488" y="316706"/>
                </a:cubicBezTo>
                <a:cubicBezTo>
                  <a:pt x="473056" y="318666"/>
                  <a:pt x="476251" y="318294"/>
                  <a:pt x="478632" y="319088"/>
                </a:cubicBezTo>
                <a:cubicBezTo>
                  <a:pt x="477838" y="323057"/>
                  <a:pt x="479112" y="328132"/>
                  <a:pt x="476250" y="330994"/>
                </a:cubicBezTo>
                <a:cubicBezTo>
                  <a:pt x="474475" y="332769"/>
                  <a:pt x="473869" y="326360"/>
                  <a:pt x="473869" y="323850"/>
                </a:cubicBezTo>
                <a:cubicBezTo>
                  <a:pt x="473869" y="319022"/>
                  <a:pt x="481078" y="309563"/>
                  <a:pt x="476250" y="309563"/>
                </a:cubicBezTo>
                <a:cubicBezTo>
                  <a:pt x="468176" y="309563"/>
                  <a:pt x="459430" y="324078"/>
                  <a:pt x="454819" y="330994"/>
                </a:cubicBezTo>
                <a:cubicBezTo>
                  <a:pt x="454025" y="327819"/>
                  <a:pt x="451796" y="324678"/>
                  <a:pt x="452438" y="321469"/>
                </a:cubicBezTo>
                <a:cubicBezTo>
                  <a:pt x="454448" y="311418"/>
                  <a:pt x="458598" y="306482"/>
                  <a:pt x="466725" y="302419"/>
                </a:cubicBezTo>
                <a:cubicBezTo>
                  <a:pt x="468970" y="301297"/>
                  <a:pt x="471488" y="300832"/>
                  <a:pt x="473869" y="300038"/>
                </a:cubicBezTo>
                <a:cubicBezTo>
                  <a:pt x="474663" y="303213"/>
                  <a:pt x="473936" y="307249"/>
                  <a:pt x="476250" y="309563"/>
                </a:cubicBezTo>
                <a:cubicBezTo>
                  <a:pt x="478564" y="311877"/>
                  <a:pt x="482600" y="312738"/>
                  <a:pt x="485775" y="311944"/>
                </a:cubicBezTo>
                <a:cubicBezTo>
                  <a:pt x="489625" y="310981"/>
                  <a:pt x="492070" y="307107"/>
                  <a:pt x="495300" y="304800"/>
                </a:cubicBezTo>
                <a:cubicBezTo>
                  <a:pt x="497629" y="303137"/>
                  <a:pt x="499829" y="301200"/>
                  <a:pt x="502444" y="300038"/>
                </a:cubicBezTo>
                <a:cubicBezTo>
                  <a:pt x="507032" y="297999"/>
                  <a:pt x="511969" y="296863"/>
                  <a:pt x="516732" y="295275"/>
                </a:cubicBezTo>
                <a:lnTo>
                  <a:pt x="523875" y="292894"/>
                </a:lnTo>
                <a:cubicBezTo>
                  <a:pt x="526338" y="285506"/>
                  <a:pt x="526607" y="283578"/>
                  <a:pt x="531019" y="276225"/>
                </a:cubicBezTo>
                <a:cubicBezTo>
                  <a:pt x="533964" y="271317"/>
                  <a:pt x="540544" y="261938"/>
                  <a:pt x="540544" y="261938"/>
                </a:cubicBezTo>
                <a:cubicBezTo>
                  <a:pt x="546942" y="242742"/>
                  <a:pt x="538351" y="270336"/>
                  <a:pt x="545307" y="228600"/>
                </a:cubicBezTo>
                <a:cubicBezTo>
                  <a:pt x="546257" y="222900"/>
                  <a:pt x="548409" y="217466"/>
                  <a:pt x="550069" y="211931"/>
                </a:cubicBezTo>
                <a:cubicBezTo>
                  <a:pt x="550790" y="209527"/>
                  <a:pt x="551328" y="207033"/>
                  <a:pt x="552450" y="204788"/>
                </a:cubicBezTo>
                <a:cubicBezTo>
                  <a:pt x="553730" y="202228"/>
                  <a:pt x="555625" y="200025"/>
                  <a:pt x="557213" y="197644"/>
                </a:cubicBezTo>
                <a:cubicBezTo>
                  <a:pt x="556419" y="202406"/>
                  <a:pt x="552437" y="207739"/>
                  <a:pt x="554832" y="211931"/>
                </a:cubicBezTo>
                <a:cubicBezTo>
                  <a:pt x="556840" y="215445"/>
                  <a:pt x="565860" y="210362"/>
                  <a:pt x="566738" y="214313"/>
                </a:cubicBezTo>
                <a:cubicBezTo>
                  <a:pt x="570365" y="230638"/>
                  <a:pt x="561715" y="233097"/>
                  <a:pt x="552450" y="235744"/>
                </a:cubicBezTo>
                <a:cubicBezTo>
                  <a:pt x="549303" y="236643"/>
                  <a:pt x="546184" y="237829"/>
                  <a:pt x="542925" y="238125"/>
                </a:cubicBezTo>
                <a:cubicBezTo>
                  <a:pt x="537392" y="238628"/>
                  <a:pt x="531813" y="238125"/>
                  <a:pt x="526257" y="2381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-76200" y="6581775"/>
            <a:ext cx="579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>
                <a:solidFill>
                  <a:srgbClr val="BFBFBF"/>
                </a:solidFill>
                <a:latin typeface="Calibri" pitchFamily="34" charset="0"/>
                <a:hlinkClick r:id="rId4"/>
              </a:rPr>
              <a:t>‪https://commons.wikimedia.org/wiki/File:IJsselmeerTraditionalBoat.JPG</a:t>
            </a:r>
            <a:endParaRPr lang="en-US" sz="120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-76200" y="6353175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http://www.freeworldmaps.net/outline/maps/world-map-outline.gif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2"/>
          <p:cNvPicPr>
            <a:picLocks noChangeAspect="1" noChangeArrowheads="1"/>
          </p:cNvPicPr>
          <p:nvPr/>
        </p:nvPicPr>
        <p:blipFill>
          <a:blip r:embed="rId3"/>
          <a:srcRect l="6175" t="11707" r="6075" b="10416"/>
          <a:stretch>
            <a:fillRect/>
          </a:stretch>
        </p:blipFill>
        <p:spPr bwMode="auto">
          <a:xfrm>
            <a:off x="-31750" y="2317750"/>
            <a:ext cx="90995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4945063" y="5146675"/>
            <a:ext cx="354012" cy="288925"/>
          </a:xfrm>
          <a:custGeom>
            <a:avLst/>
            <a:gdLst>
              <a:gd name="connsiteX0" fmla="*/ 65527 w 354441"/>
              <a:gd name="connsiteY0" fmla="*/ 253172 h 289443"/>
              <a:gd name="connsiteX1" fmla="*/ 50634 w 354441"/>
              <a:gd name="connsiteY1" fmla="*/ 238280 h 289443"/>
              <a:gd name="connsiteX2" fmla="*/ 47656 w 354441"/>
              <a:gd name="connsiteY2" fmla="*/ 226366 h 289443"/>
              <a:gd name="connsiteX3" fmla="*/ 44677 w 354441"/>
              <a:gd name="connsiteY3" fmla="*/ 217430 h 289443"/>
              <a:gd name="connsiteX4" fmla="*/ 47656 w 354441"/>
              <a:gd name="connsiteY4" fmla="*/ 202538 h 289443"/>
              <a:gd name="connsiteX5" fmla="*/ 44677 w 354441"/>
              <a:gd name="connsiteY5" fmla="*/ 187645 h 289443"/>
              <a:gd name="connsiteX6" fmla="*/ 26806 w 354441"/>
              <a:gd name="connsiteY6" fmla="*/ 166796 h 289443"/>
              <a:gd name="connsiteX7" fmla="*/ 17871 w 354441"/>
              <a:gd name="connsiteY7" fmla="*/ 160839 h 289443"/>
              <a:gd name="connsiteX8" fmla="*/ 5957 w 354441"/>
              <a:gd name="connsiteY8" fmla="*/ 142968 h 289443"/>
              <a:gd name="connsiteX9" fmla="*/ 0 w 354441"/>
              <a:gd name="connsiteY9" fmla="*/ 134032 h 289443"/>
              <a:gd name="connsiteX10" fmla="*/ 8935 w 354441"/>
              <a:gd name="connsiteY10" fmla="*/ 157860 h 289443"/>
              <a:gd name="connsiteX11" fmla="*/ 14892 w 354441"/>
              <a:gd name="connsiteY11" fmla="*/ 166796 h 289443"/>
              <a:gd name="connsiteX12" fmla="*/ 23828 w 354441"/>
              <a:gd name="connsiteY12" fmla="*/ 196581 h 289443"/>
              <a:gd name="connsiteX13" fmla="*/ 20849 w 354441"/>
              <a:gd name="connsiteY13" fmla="*/ 205516 h 289443"/>
              <a:gd name="connsiteX14" fmla="*/ 29785 w 354441"/>
              <a:gd name="connsiteY14" fmla="*/ 217430 h 289443"/>
              <a:gd name="connsiteX15" fmla="*/ 35742 w 354441"/>
              <a:gd name="connsiteY15" fmla="*/ 226366 h 289443"/>
              <a:gd name="connsiteX16" fmla="*/ 32763 w 354441"/>
              <a:gd name="connsiteY16" fmla="*/ 235301 h 289443"/>
              <a:gd name="connsiteX17" fmla="*/ 26806 w 354441"/>
              <a:gd name="connsiteY17" fmla="*/ 253172 h 289443"/>
              <a:gd name="connsiteX18" fmla="*/ 44677 w 354441"/>
              <a:gd name="connsiteY18" fmla="*/ 259129 h 289443"/>
              <a:gd name="connsiteX19" fmla="*/ 62548 w 354441"/>
              <a:gd name="connsiteY19" fmla="*/ 268065 h 289443"/>
              <a:gd name="connsiteX20" fmla="*/ 80419 w 354441"/>
              <a:gd name="connsiteY20" fmla="*/ 262108 h 289443"/>
              <a:gd name="connsiteX21" fmla="*/ 101269 w 354441"/>
              <a:gd name="connsiteY21" fmla="*/ 256151 h 289443"/>
              <a:gd name="connsiteX22" fmla="*/ 119140 w 354441"/>
              <a:gd name="connsiteY22" fmla="*/ 259129 h 289443"/>
              <a:gd name="connsiteX23" fmla="*/ 128075 w 354441"/>
              <a:gd name="connsiteY23" fmla="*/ 262108 h 289443"/>
              <a:gd name="connsiteX24" fmla="*/ 145946 w 354441"/>
              <a:gd name="connsiteY24" fmla="*/ 250194 h 289443"/>
              <a:gd name="connsiteX25" fmla="*/ 145946 w 354441"/>
              <a:gd name="connsiteY25" fmla="*/ 220409 h 289443"/>
              <a:gd name="connsiteX26" fmla="*/ 128075 w 354441"/>
              <a:gd name="connsiteY26" fmla="*/ 226366 h 289443"/>
              <a:gd name="connsiteX27" fmla="*/ 110204 w 354441"/>
              <a:gd name="connsiteY27" fmla="*/ 226366 h 289443"/>
              <a:gd name="connsiteX28" fmla="*/ 62548 w 354441"/>
              <a:gd name="connsiteY28" fmla="*/ 232323 h 289443"/>
              <a:gd name="connsiteX29" fmla="*/ 53613 w 354441"/>
              <a:gd name="connsiteY29" fmla="*/ 229344 h 289443"/>
              <a:gd name="connsiteX30" fmla="*/ 56591 w 354441"/>
              <a:gd name="connsiteY30" fmla="*/ 220409 h 289443"/>
              <a:gd name="connsiteX31" fmla="*/ 59570 w 354441"/>
              <a:gd name="connsiteY31" fmla="*/ 190624 h 289443"/>
              <a:gd name="connsiteX32" fmla="*/ 53613 w 354441"/>
              <a:gd name="connsiteY32" fmla="*/ 166796 h 289443"/>
              <a:gd name="connsiteX33" fmla="*/ 62548 w 354441"/>
              <a:gd name="connsiteY33" fmla="*/ 154882 h 289443"/>
              <a:gd name="connsiteX34" fmla="*/ 68505 w 354441"/>
              <a:gd name="connsiteY34" fmla="*/ 137011 h 289443"/>
              <a:gd name="connsiteX35" fmla="*/ 74462 w 354441"/>
              <a:gd name="connsiteY35" fmla="*/ 122118 h 289443"/>
              <a:gd name="connsiteX36" fmla="*/ 77441 w 354441"/>
              <a:gd name="connsiteY36" fmla="*/ 113183 h 289443"/>
              <a:gd name="connsiteX37" fmla="*/ 86376 w 354441"/>
              <a:gd name="connsiteY37" fmla="*/ 107226 h 289443"/>
              <a:gd name="connsiteX38" fmla="*/ 104247 w 354441"/>
              <a:gd name="connsiteY38" fmla="*/ 101269 h 289443"/>
              <a:gd name="connsiteX39" fmla="*/ 125097 w 354441"/>
              <a:gd name="connsiteY39" fmla="*/ 110204 h 289443"/>
              <a:gd name="connsiteX40" fmla="*/ 134032 w 354441"/>
              <a:gd name="connsiteY40" fmla="*/ 104247 h 289443"/>
              <a:gd name="connsiteX41" fmla="*/ 148925 w 354441"/>
              <a:gd name="connsiteY41" fmla="*/ 101269 h 289443"/>
              <a:gd name="connsiteX42" fmla="*/ 142968 w 354441"/>
              <a:gd name="connsiteY42" fmla="*/ 89355 h 289443"/>
              <a:gd name="connsiteX43" fmla="*/ 139989 w 354441"/>
              <a:gd name="connsiteY43" fmla="*/ 80419 h 289443"/>
              <a:gd name="connsiteX44" fmla="*/ 148925 w 354441"/>
              <a:gd name="connsiteY44" fmla="*/ 74462 h 289443"/>
              <a:gd name="connsiteX45" fmla="*/ 157860 w 354441"/>
              <a:gd name="connsiteY45" fmla="*/ 77441 h 289443"/>
              <a:gd name="connsiteX46" fmla="*/ 169774 w 354441"/>
              <a:gd name="connsiteY46" fmla="*/ 80419 h 289443"/>
              <a:gd name="connsiteX47" fmla="*/ 175731 w 354441"/>
              <a:gd name="connsiteY47" fmla="*/ 89355 h 289443"/>
              <a:gd name="connsiteX48" fmla="*/ 196581 w 354441"/>
              <a:gd name="connsiteY48" fmla="*/ 89355 h 289443"/>
              <a:gd name="connsiteX49" fmla="*/ 217430 w 354441"/>
              <a:gd name="connsiteY49" fmla="*/ 80419 h 289443"/>
              <a:gd name="connsiteX50" fmla="*/ 229344 w 354441"/>
              <a:gd name="connsiteY50" fmla="*/ 62548 h 289443"/>
              <a:gd name="connsiteX51" fmla="*/ 238280 w 354441"/>
              <a:gd name="connsiteY51" fmla="*/ 59570 h 289443"/>
              <a:gd name="connsiteX52" fmla="*/ 253172 w 354441"/>
              <a:gd name="connsiteY52" fmla="*/ 44677 h 289443"/>
              <a:gd name="connsiteX53" fmla="*/ 256151 w 354441"/>
              <a:gd name="connsiteY53" fmla="*/ 35742 h 289443"/>
              <a:gd name="connsiteX54" fmla="*/ 265086 w 354441"/>
              <a:gd name="connsiteY54" fmla="*/ 29785 h 289443"/>
              <a:gd name="connsiteX55" fmla="*/ 279979 w 354441"/>
              <a:gd name="connsiteY55" fmla="*/ 11914 h 289443"/>
              <a:gd name="connsiteX56" fmla="*/ 291893 w 354441"/>
              <a:gd name="connsiteY56" fmla="*/ 8935 h 289443"/>
              <a:gd name="connsiteX57" fmla="*/ 300828 w 354441"/>
              <a:gd name="connsiteY57" fmla="*/ 5957 h 289443"/>
              <a:gd name="connsiteX58" fmla="*/ 324656 w 354441"/>
              <a:gd name="connsiteY58" fmla="*/ 0 h 289443"/>
              <a:gd name="connsiteX59" fmla="*/ 336570 w 354441"/>
              <a:gd name="connsiteY59" fmla="*/ 2978 h 289443"/>
              <a:gd name="connsiteX60" fmla="*/ 339549 w 354441"/>
              <a:gd name="connsiteY60" fmla="*/ 20849 h 289443"/>
              <a:gd name="connsiteX61" fmla="*/ 342527 w 354441"/>
              <a:gd name="connsiteY61" fmla="*/ 29785 h 289443"/>
              <a:gd name="connsiteX62" fmla="*/ 348484 w 354441"/>
              <a:gd name="connsiteY62" fmla="*/ 68505 h 289443"/>
              <a:gd name="connsiteX63" fmla="*/ 351463 w 354441"/>
              <a:gd name="connsiteY63" fmla="*/ 83398 h 289443"/>
              <a:gd name="connsiteX64" fmla="*/ 354441 w 354441"/>
              <a:gd name="connsiteY64" fmla="*/ 101269 h 289443"/>
              <a:gd name="connsiteX65" fmla="*/ 342527 w 354441"/>
              <a:gd name="connsiteY65" fmla="*/ 116161 h 289443"/>
              <a:gd name="connsiteX66" fmla="*/ 336570 w 354441"/>
              <a:gd name="connsiteY66" fmla="*/ 125097 h 289443"/>
              <a:gd name="connsiteX67" fmla="*/ 327635 w 354441"/>
              <a:gd name="connsiteY67" fmla="*/ 137011 h 289443"/>
              <a:gd name="connsiteX68" fmla="*/ 318699 w 354441"/>
              <a:gd name="connsiteY68" fmla="*/ 151903 h 289443"/>
              <a:gd name="connsiteX69" fmla="*/ 306785 w 354441"/>
              <a:gd name="connsiteY69" fmla="*/ 166796 h 289443"/>
              <a:gd name="connsiteX70" fmla="*/ 291893 w 354441"/>
              <a:gd name="connsiteY70" fmla="*/ 190624 h 289443"/>
              <a:gd name="connsiteX71" fmla="*/ 282957 w 354441"/>
              <a:gd name="connsiteY71" fmla="*/ 199559 h 289443"/>
              <a:gd name="connsiteX72" fmla="*/ 265086 w 354441"/>
              <a:gd name="connsiteY72" fmla="*/ 211473 h 289443"/>
              <a:gd name="connsiteX73" fmla="*/ 238280 w 354441"/>
              <a:gd name="connsiteY73" fmla="*/ 229344 h 289443"/>
              <a:gd name="connsiteX74" fmla="*/ 199559 w 354441"/>
              <a:gd name="connsiteY74" fmla="*/ 247215 h 289443"/>
              <a:gd name="connsiteX75" fmla="*/ 181688 w 354441"/>
              <a:gd name="connsiteY75" fmla="*/ 253172 h 289443"/>
              <a:gd name="connsiteX76" fmla="*/ 169774 w 354441"/>
              <a:gd name="connsiteY76" fmla="*/ 262108 h 289443"/>
              <a:gd name="connsiteX77" fmla="*/ 160839 w 354441"/>
              <a:gd name="connsiteY77" fmla="*/ 259129 h 289443"/>
              <a:gd name="connsiteX78" fmla="*/ 148925 w 354441"/>
              <a:gd name="connsiteY78" fmla="*/ 262108 h 289443"/>
              <a:gd name="connsiteX79" fmla="*/ 145946 w 354441"/>
              <a:gd name="connsiteY79" fmla="*/ 247215 h 289443"/>
              <a:gd name="connsiteX80" fmla="*/ 122118 w 354441"/>
              <a:gd name="connsiteY80" fmla="*/ 220409 h 289443"/>
              <a:gd name="connsiteX81" fmla="*/ 113183 w 354441"/>
              <a:gd name="connsiteY81" fmla="*/ 214452 h 289443"/>
              <a:gd name="connsiteX82" fmla="*/ 89355 w 354441"/>
              <a:gd name="connsiteY82" fmla="*/ 208495 h 289443"/>
              <a:gd name="connsiteX83" fmla="*/ 74462 w 354441"/>
              <a:gd name="connsiteY83" fmla="*/ 181688 h 289443"/>
              <a:gd name="connsiteX84" fmla="*/ 89355 w 354441"/>
              <a:gd name="connsiteY84" fmla="*/ 169774 h 289443"/>
              <a:gd name="connsiteX85" fmla="*/ 110204 w 354441"/>
              <a:gd name="connsiteY85" fmla="*/ 148925 h 289443"/>
              <a:gd name="connsiteX86" fmla="*/ 104247 w 354441"/>
              <a:gd name="connsiteY86" fmla="*/ 137011 h 289443"/>
              <a:gd name="connsiteX87" fmla="*/ 92333 w 354441"/>
              <a:gd name="connsiteY87" fmla="*/ 131054 h 289443"/>
              <a:gd name="connsiteX88" fmla="*/ 116161 w 354441"/>
              <a:gd name="connsiteY88" fmla="*/ 151903 h 289443"/>
              <a:gd name="connsiteX89" fmla="*/ 110204 w 354441"/>
              <a:gd name="connsiteY89" fmla="*/ 160839 h 289443"/>
              <a:gd name="connsiteX90" fmla="*/ 107226 w 354441"/>
              <a:gd name="connsiteY90" fmla="*/ 178710 h 289443"/>
              <a:gd name="connsiteX91" fmla="*/ 104247 w 354441"/>
              <a:gd name="connsiteY91" fmla="*/ 187645 h 289443"/>
              <a:gd name="connsiteX92" fmla="*/ 116161 w 354441"/>
              <a:gd name="connsiteY92" fmla="*/ 169774 h 289443"/>
              <a:gd name="connsiteX93" fmla="*/ 125097 w 354441"/>
              <a:gd name="connsiteY93" fmla="*/ 151903 h 289443"/>
              <a:gd name="connsiteX94" fmla="*/ 116161 w 354441"/>
              <a:gd name="connsiteY94" fmla="*/ 139989 h 289443"/>
              <a:gd name="connsiteX95" fmla="*/ 110204 w 354441"/>
              <a:gd name="connsiteY95" fmla="*/ 131054 h 289443"/>
              <a:gd name="connsiteX96" fmla="*/ 119140 w 354441"/>
              <a:gd name="connsiteY96" fmla="*/ 134032 h 289443"/>
              <a:gd name="connsiteX97" fmla="*/ 142968 w 354441"/>
              <a:gd name="connsiteY97" fmla="*/ 131054 h 289443"/>
              <a:gd name="connsiteX98" fmla="*/ 154882 w 354441"/>
              <a:gd name="connsiteY98" fmla="*/ 128075 h 289443"/>
              <a:gd name="connsiteX99" fmla="*/ 196581 w 354441"/>
              <a:gd name="connsiteY99" fmla="*/ 125097 h 289443"/>
              <a:gd name="connsiteX100" fmla="*/ 247215 w 354441"/>
              <a:gd name="connsiteY100" fmla="*/ 113183 h 289443"/>
              <a:gd name="connsiteX101" fmla="*/ 268065 w 354441"/>
              <a:gd name="connsiteY101" fmla="*/ 80419 h 289443"/>
              <a:gd name="connsiteX102" fmla="*/ 279979 w 354441"/>
              <a:gd name="connsiteY102" fmla="*/ 62548 h 289443"/>
              <a:gd name="connsiteX103" fmla="*/ 282957 w 354441"/>
              <a:gd name="connsiteY103" fmla="*/ 53613 h 289443"/>
              <a:gd name="connsiteX104" fmla="*/ 294871 w 354441"/>
              <a:gd name="connsiteY104" fmla="*/ 41699 h 289443"/>
              <a:gd name="connsiteX105" fmla="*/ 303807 w 354441"/>
              <a:gd name="connsiteY105" fmla="*/ 38720 h 289443"/>
              <a:gd name="connsiteX106" fmla="*/ 312742 w 354441"/>
              <a:gd name="connsiteY106" fmla="*/ 32763 h 289443"/>
              <a:gd name="connsiteX107" fmla="*/ 321678 w 354441"/>
              <a:gd name="connsiteY107" fmla="*/ 38720 h 289443"/>
              <a:gd name="connsiteX108" fmla="*/ 315721 w 354441"/>
              <a:gd name="connsiteY108" fmla="*/ 80419 h 289443"/>
              <a:gd name="connsiteX109" fmla="*/ 321678 w 354441"/>
              <a:gd name="connsiteY109" fmla="*/ 104247 h 289443"/>
              <a:gd name="connsiteX110" fmla="*/ 327635 w 354441"/>
              <a:gd name="connsiteY110" fmla="*/ 95312 h 289443"/>
              <a:gd name="connsiteX111" fmla="*/ 324656 w 354441"/>
              <a:gd name="connsiteY111" fmla="*/ 86376 h 289443"/>
              <a:gd name="connsiteX112" fmla="*/ 321678 w 354441"/>
              <a:gd name="connsiteY112" fmla="*/ 74462 h 289443"/>
              <a:gd name="connsiteX113" fmla="*/ 300828 w 354441"/>
              <a:gd name="connsiteY113" fmla="*/ 65527 h 289443"/>
              <a:gd name="connsiteX114" fmla="*/ 291893 w 354441"/>
              <a:gd name="connsiteY114" fmla="*/ 59570 h 289443"/>
              <a:gd name="connsiteX115" fmla="*/ 279979 w 354441"/>
              <a:gd name="connsiteY115" fmla="*/ 65527 h 289443"/>
              <a:gd name="connsiteX116" fmla="*/ 271043 w 354441"/>
              <a:gd name="connsiteY116" fmla="*/ 68505 h 289443"/>
              <a:gd name="connsiteX117" fmla="*/ 247215 w 354441"/>
              <a:gd name="connsiteY117" fmla="*/ 80419 h 289443"/>
              <a:gd name="connsiteX118" fmla="*/ 223387 w 354441"/>
              <a:gd name="connsiteY118" fmla="*/ 83398 h 289443"/>
              <a:gd name="connsiteX119" fmla="*/ 214452 w 354441"/>
              <a:gd name="connsiteY119" fmla="*/ 98290 h 289443"/>
              <a:gd name="connsiteX120" fmla="*/ 187645 w 354441"/>
              <a:gd name="connsiteY120" fmla="*/ 131054 h 289443"/>
              <a:gd name="connsiteX121" fmla="*/ 184667 w 354441"/>
              <a:gd name="connsiteY121" fmla="*/ 196581 h 289443"/>
              <a:gd name="connsiteX122" fmla="*/ 169774 w 354441"/>
              <a:gd name="connsiteY122" fmla="*/ 208495 h 289443"/>
              <a:gd name="connsiteX123" fmla="*/ 139989 w 354441"/>
              <a:gd name="connsiteY123" fmla="*/ 211473 h 289443"/>
              <a:gd name="connsiteX124" fmla="*/ 131054 w 354441"/>
              <a:gd name="connsiteY124" fmla="*/ 214452 h 289443"/>
              <a:gd name="connsiteX125" fmla="*/ 128075 w 354441"/>
              <a:gd name="connsiteY125" fmla="*/ 199559 h 289443"/>
              <a:gd name="connsiteX126" fmla="*/ 137011 w 354441"/>
              <a:gd name="connsiteY126" fmla="*/ 196581 h 289443"/>
              <a:gd name="connsiteX127" fmla="*/ 154882 w 354441"/>
              <a:gd name="connsiteY127" fmla="*/ 163817 h 289443"/>
              <a:gd name="connsiteX128" fmla="*/ 163817 w 354441"/>
              <a:gd name="connsiteY128" fmla="*/ 157860 h 289443"/>
              <a:gd name="connsiteX129" fmla="*/ 169774 w 354441"/>
              <a:gd name="connsiteY129" fmla="*/ 145946 h 289443"/>
              <a:gd name="connsiteX130" fmla="*/ 163817 w 354441"/>
              <a:gd name="connsiteY130" fmla="*/ 154882 h 289443"/>
              <a:gd name="connsiteX131" fmla="*/ 157860 w 354441"/>
              <a:gd name="connsiteY131" fmla="*/ 166796 h 289443"/>
              <a:gd name="connsiteX132" fmla="*/ 151903 w 354441"/>
              <a:gd name="connsiteY132" fmla="*/ 187645 h 289443"/>
              <a:gd name="connsiteX133" fmla="*/ 145946 w 354441"/>
              <a:gd name="connsiteY133" fmla="*/ 199559 h 289443"/>
              <a:gd name="connsiteX134" fmla="*/ 142968 w 354441"/>
              <a:gd name="connsiteY134" fmla="*/ 208495 h 289443"/>
              <a:gd name="connsiteX135" fmla="*/ 139989 w 354441"/>
              <a:gd name="connsiteY135" fmla="*/ 229344 h 289443"/>
              <a:gd name="connsiteX136" fmla="*/ 122118 w 354441"/>
              <a:gd name="connsiteY136" fmla="*/ 265086 h 289443"/>
              <a:gd name="connsiteX137" fmla="*/ 125097 w 354441"/>
              <a:gd name="connsiteY137" fmla="*/ 288914 h 289443"/>
              <a:gd name="connsiteX138" fmla="*/ 142968 w 354441"/>
              <a:gd name="connsiteY138" fmla="*/ 277000 h 289443"/>
              <a:gd name="connsiteX139" fmla="*/ 145946 w 354441"/>
              <a:gd name="connsiteY139" fmla="*/ 265086 h 289443"/>
              <a:gd name="connsiteX140" fmla="*/ 148925 w 354441"/>
              <a:gd name="connsiteY140" fmla="*/ 235301 h 289443"/>
              <a:gd name="connsiteX141" fmla="*/ 154882 w 354441"/>
              <a:gd name="connsiteY141" fmla="*/ 226366 h 289443"/>
              <a:gd name="connsiteX142" fmla="*/ 178710 w 354441"/>
              <a:gd name="connsiteY142" fmla="*/ 184667 h 289443"/>
              <a:gd name="connsiteX143" fmla="*/ 196581 w 354441"/>
              <a:gd name="connsiteY143" fmla="*/ 169774 h 289443"/>
              <a:gd name="connsiteX144" fmla="*/ 205516 w 354441"/>
              <a:gd name="connsiteY144" fmla="*/ 178710 h 289443"/>
              <a:gd name="connsiteX145" fmla="*/ 199559 w 354441"/>
              <a:gd name="connsiteY145" fmla="*/ 265086 h 289443"/>
              <a:gd name="connsiteX146" fmla="*/ 196581 w 354441"/>
              <a:gd name="connsiteY146" fmla="*/ 244237 h 289443"/>
              <a:gd name="connsiteX147" fmla="*/ 187645 w 354441"/>
              <a:gd name="connsiteY147" fmla="*/ 220409 h 289443"/>
              <a:gd name="connsiteX148" fmla="*/ 172753 w 354441"/>
              <a:gd name="connsiteY148" fmla="*/ 265086 h 289443"/>
              <a:gd name="connsiteX149" fmla="*/ 175731 w 354441"/>
              <a:gd name="connsiteY149" fmla="*/ 277000 h 289443"/>
              <a:gd name="connsiteX150" fmla="*/ 169774 w 354441"/>
              <a:gd name="connsiteY150" fmla="*/ 268065 h 289443"/>
              <a:gd name="connsiteX151" fmla="*/ 163817 w 354441"/>
              <a:gd name="connsiteY151" fmla="*/ 256151 h 289443"/>
              <a:gd name="connsiteX152" fmla="*/ 175731 w 354441"/>
              <a:gd name="connsiteY152" fmla="*/ 217430 h 289443"/>
              <a:gd name="connsiteX153" fmla="*/ 187645 w 354441"/>
              <a:gd name="connsiteY153" fmla="*/ 214452 h 289443"/>
              <a:gd name="connsiteX154" fmla="*/ 196581 w 354441"/>
              <a:gd name="connsiteY154" fmla="*/ 202538 h 289443"/>
              <a:gd name="connsiteX155" fmla="*/ 205516 w 354441"/>
              <a:gd name="connsiteY155" fmla="*/ 199559 h 289443"/>
              <a:gd name="connsiteX156" fmla="*/ 247215 w 354441"/>
              <a:gd name="connsiteY156" fmla="*/ 190624 h 289443"/>
              <a:gd name="connsiteX157" fmla="*/ 259129 w 354441"/>
              <a:gd name="connsiteY157" fmla="*/ 178710 h 289443"/>
              <a:gd name="connsiteX158" fmla="*/ 268065 w 354441"/>
              <a:gd name="connsiteY158" fmla="*/ 175731 h 289443"/>
              <a:gd name="connsiteX159" fmla="*/ 277000 w 354441"/>
              <a:gd name="connsiteY159" fmla="*/ 157860 h 289443"/>
              <a:gd name="connsiteX160" fmla="*/ 285936 w 354441"/>
              <a:gd name="connsiteY160" fmla="*/ 148925 h 289443"/>
              <a:gd name="connsiteX161" fmla="*/ 294871 w 354441"/>
              <a:gd name="connsiteY161" fmla="*/ 137011 h 289443"/>
              <a:gd name="connsiteX162" fmla="*/ 291893 w 354441"/>
              <a:gd name="connsiteY162" fmla="*/ 107226 h 289443"/>
              <a:gd name="connsiteX163" fmla="*/ 282957 w 354441"/>
              <a:gd name="connsiteY163" fmla="*/ 122118 h 289443"/>
              <a:gd name="connsiteX164" fmla="*/ 271043 w 354441"/>
              <a:gd name="connsiteY164" fmla="*/ 151903 h 289443"/>
              <a:gd name="connsiteX165" fmla="*/ 253172 w 354441"/>
              <a:gd name="connsiteY165" fmla="*/ 145946 h 289443"/>
              <a:gd name="connsiteX166" fmla="*/ 247215 w 354441"/>
              <a:gd name="connsiteY166" fmla="*/ 131054 h 289443"/>
              <a:gd name="connsiteX167" fmla="*/ 256151 w 354441"/>
              <a:gd name="connsiteY167" fmla="*/ 145946 h 289443"/>
              <a:gd name="connsiteX168" fmla="*/ 259129 w 354441"/>
              <a:gd name="connsiteY168" fmla="*/ 154882 h 289443"/>
              <a:gd name="connsiteX169" fmla="*/ 211473 w 354441"/>
              <a:gd name="connsiteY169" fmla="*/ 151903 h 289443"/>
              <a:gd name="connsiteX170" fmla="*/ 205516 w 354441"/>
              <a:gd name="connsiteY170" fmla="*/ 142968 h 289443"/>
              <a:gd name="connsiteX171" fmla="*/ 199559 w 354441"/>
              <a:gd name="connsiteY171" fmla="*/ 157860 h 289443"/>
              <a:gd name="connsiteX172" fmla="*/ 190624 w 354441"/>
              <a:gd name="connsiteY172" fmla="*/ 184667 h 289443"/>
              <a:gd name="connsiteX173" fmla="*/ 187645 w 354441"/>
              <a:gd name="connsiteY173" fmla="*/ 196581 h 289443"/>
              <a:gd name="connsiteX174" fmla="*/ 229344 w 354441"/>
              <a:gd name="connsiteY174" fmla="*/ 187645 h 289443"/>
              <a:gd name="connsiteX175" fmla="*/ 238280 w 354441"/>
              <a:gd name="connsiteY175" fmla="*/ 151903 h 289443"/>
              <a:gd name="connsiteX176" fmla="*/ 241258 w 354441"/>
              <a:gd name="connsiteY176" fmla="*/ 134032 h 289443"/>
              <a:gd name="connsiteX177" fmla="*/ 247215 w 354441"/>
              <a:gd name="connsiteY177" fmla="*/ 122118 h 289443"/>
              <a:gd name="connsiteX178" fmla="*/ 279979 w 354441"/>
              <a:gd name="connsiteY178" fmla="*/ 113183 h 289443"/>
              <a:gd name="connsiteX179" fmla="*/ 288914 w 354441"/>
              <a:gd name="connsiteY179" fmla="*/ 110204 h 289443"/>
              <a:gd name="connsiteX180" fmla="*/ 300828 w 354441"/>
              <a:gd name="connsiteY180" fmla="*/ 107226 h 289443"/>
              <a:gd name="connsiteX181" fmla="*/ 315721 w 354441"/>
              <a:gd name="connsiteY181" fmla="*/ 101269 h 289443"/>
              <a:gd name="connsiteX182" fmla="*/ 321678 w 354441"/>
              <a:gd name="connsiteY182" fmla="*/ 92333 h 289443"/>
              <a:gd name="connsiteX183" fmla="*/ 285936 w 354441"/>
              <a:gd name="connsiteY183" fmla="*/ 92333 h 289443"/>
              <a:gd name="connsiteX184" fmla="*/ 277000 w 354441"/>
              <a:gd name="connsiteY184" fmla="*/ 89355 h 289443"/>
              <a:gd name="connsiteX185" fmla="*/ 268065 w 354441"/>
              <a:gd name="connsiteY185" fmla="*/ 92333 h 289443"/>
              <a:gd name="connsiteX186" fmla="*/ 268065 w 354441"/>
              <a:gd name="connsiteY186" fmla="*/ 116161 h 289443"/>
              <a:gd name="connsiteX187" fmla="*/ 277000 w 354441"/>
              <a:gd name="connsiteY187" fmla="*/ 74462 h 289443"/>
              <a:gd name="connsiteX188" fmla="*/ 274022 w 354441"/>
              <a:gd name="connsiteY188" fmla="*/ 62548 h 289443"/>
              <a:gd name="connsiteX189" fmla="*/ 288914 w 354441"/>
              <a:gd name="connsiteY189" fmla="*/ 29785 h 289443"/>
              <a:gd name="connsiteX190" fmla="*/ 294871 w 354441"/>
              <a:gd name="connsiteY190" fmla="*/ 17871 h 289443"/>
              <a:gd name="connsiteX191" fmla="*/ 265086 w 354441"/>
              <a:gd name="connsiteY191" fmla="*/ 20849 h 289443"/>
              <a:gd name="connsiteX192" fmla="*/ 244237 w 354441"/>
              <a:gd name="connsiteY192" fmla="*/ 26806 h 289443"/>
              <a:gd name="connsiteX193" fmla="*/ 232323 w 354441"/>
              <a:gd name="connsiteY193" fmla="*/ 32763 h 289443"/>
              <a:gd name="connsiteX194" fmla="*/ 229344 w 354441"/>
              <a:gd name="connsiteY194" fmla="*/ 50634 h 289443"/>
              <a:gd name="connsiteX195" fmla="*/ 220409 w 354441"/>
              <a:gd name="connsiteY195" fmla="*/ 53613 h 289443"/>
              <a:gd name="connsiteX196" fmla="*/ 214452 w 354441"/>
              <a:gd name="connsiteY196" fmla="*/ 65527 h 289443"/>
              <a:gd name="connsiteX197" fmla="*/ 202538 w 354441"/>
              <a:gd name="connsiteY197" fmla="*/ 77441 h 289443"/>
              <a:gd name="connsiteX198" fmla="*/ 184667 w 354441"/>
              <a:gd name="connsiteY198" fmla="*/ 92333 h 289443"/>
              <a:gd name="connsiteX199" fmla="*/ 166796 w 354441"/>
              <a:gd name="connsiteY199" fmla="*/ 113183 h 2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4441" h="289443">
                <a:moveTo>
                  <a:pt x="65527" y="253172"/>
                </a:moveTo>
                <a:cubicBezTo>
                  <a:pt x="60563" y="248208"/>
                  <a:pt x="54528" y="244121"/>
                  <a:pt x="50634" y="238280"/>
                </a:cubicBezTo>
                <a:cubicBezTo>
                  <a:pt x="48363" y="234874"/>
                  <a:pt x="48781" y="230302"/>
                  <a:pt x="47656" y="226366"/>
                </a:cubicBezTo>
                <a:cubicBezTo>
                  <a:pt x="46793" y="223347"/>
                  <a:pt x="45670" y="220409"/>
                  <a:pt x="44677" y="217430"/>
                </a:cubicBezTo>
                <a:cubicBezTo>
                  <a:pt x="45670" y="212466"/>
                  <a:pt x="47656" y="207600"/>
                  <a:pt x="47656" y="202538"/>
                </a:cubicBezTo>
                <a:cubicBezTo>
                  <a:pt x="47656" y="197475"/>
                  <a:pt x="46733" y="192271"/>
                  <a:pt x="44677" y="187645"/>
                </a:cubicBezTo>
                <a:cubicBezTo>
                  <a:pt x="42356" y="182422"/>
                  <a:pt x="31496" y="170704"/>
                  <a:pt x="26806" y="166796"/>
                </a:cubicBezTo>
                <a:cubicBezTo>
                  <a:pt x="24056" y="164504"/>
                  <a:pt x="20849" y="162825"/>
                  <a:pt x="17871" y="160839"/>
                </a:cubicBezTo>
                <a:lnTo>
                  <a:pt x="5957" y="142968"/>
                </a:lnTo>
                <a:lnTo>
                  <a:pt x="0" y="134032"/>
                </a:lnTo>
                <a:cubicBezTo>
                  <a:pt x="3257" y="147063"/>
                  <a:pt x="2012" y="145745"/>
                  <a:pt x="8935" y="157860"/>
                </a:cubicBezTo>
                <a:cubicBezTo>
                  <a:pt x="10711" y="160968"/>
                  <a:pt x="13438" y="163525"/>
                  <a:pt x="14892" y="166796"/>
                </a:cubicBezTo>
                <a:cubicBezTo>
                  <a:pt x="19035" y="176117"/>
                  <a:pt x="21353" y="186681"/>
                  <a:pt x="23828" y="196581"/>
                </a:cubicBezTo>
                <a:cubicBezTo>
                  <a:pt x="22835" y="199559"/>
                  <a:pt x="19986" y="202497"/>
                  <a:pt x="20849" y="205516"/>
                </a:cubicBezTo>
                <a:cubicBezTo>
                  <a:pt x="22213" y="210289"/>
                  <a:pt x="26900" y="213390"/>
                  <a:pt x="29785" y="217430"/>
                </a:cubicBezTo>
                <a:cubicBezTo>
                  <a:pt x="31866" y="220343"/>
                  <a:pt x="33756" y="223387"/>
                  <a:pt x="35742" y="226366"/>
                </a:cubicBezTo>
                <a:cubicBezTo>
                  <a:pt x="34749" y="229344"/>
                  <a:pt x="34724" y="232849"/>
                  <a:pt x="32763" y="235301"/>
                </a:cubicBezTo>
                <a:cubicBezTo>
                  <a:pt x="28855" y="240185"/>
                  <a:pt x="13316" y="241609"/>
                  <a:pt x="26806" y="253172"/>
                </a:cubicBezTo>
                <a:cubicBezTo>
                  <a:pt x="31573" y="257259"/>
                  <a:pt x="44677" y="259129"/>
                  <a:pt x="44677" y="259129"/>
                </a:cubicBezTo>
                <a:cubicBezTo>
                  <a:pt x="48189" y="261470"/>
                  <a:pt x="57265" y="268652"/>
                  <a:pt x="62548" y="268065"/>
                </a:cubicBezTo>
                <a:cubicBezTo>
                  <a:pt x="68789" y="267372"/>
                  <a:pt x="74462" y="264094"/>
                  <a:pt x="80419" y="262108"/>
                </a:cubicBezTo>
                <a:cubicBezTo>
                  <a:pt x="93242" y="257833"/>
                  <a:pt x="86304" y="259892"/>
                  <a:pt x="101269" y="256151"/>
                </a:cubicBezTo>
                <a:cubicBezTo>
                  <a:pt x="107226" y="257144"/>
                  <a:pt x="113245" y="257819"/>
                  <a:pt x="119140" y="259129"/>
                </a:cubicBezTo>
                <a:cubicBezTo>
                  <a:pt x="122205" y="259810"/>
                  <a:pt x="125097" y="263101"/>
                  <a:pt x="128075" y="262108"/>
                </a:cubicBezTo>
                <a:cubicBezTo>
                  <a:pt x="134867" y="259844"/>
                  <a:pt x="145946" y="250194"/>
                  <a:pt x="145946" y="250194"/>
                </a:cubicBezTo>
                <a:cubicBezTo>
                  <a:pt x="148555" y="242369"/>
                  <a:pt x="155161" y="226991"/>
                  <a:pt x="145946" y="220409"/>
                </a:cubicBezTo>
                <a:cubicBezTo>
                  <a:pt x="140836" y="216759"/>
                  <a:pt x="128075" y="226366"/>
                  <a:pt x="128075" y="226366"/>
                </a:cubicBezTo>
                <a:cubicBezTo>
                  <a:pt x="111907" y="220975"/>
                  <a:pt x="126374" y="223813"/>
                  <a:pt x="110204" y="226366"/>
                </a:cubicBezTo>
                <a:cubicBezTo>
                  <a:pt x="94391" y="228863"/>
                  <a:pt x="62548" y="232323"/>
                  <a:pt x="62548" y="232323"/>
                </a:cubicBezTo>
                <a:cubicBezTo>
                  <a:pt x="59570" y="231330"/>
                  <a:pt x="55017" y="232152"/>
                  <a:pt x="53613" y="229344"/>
                </a:cubicBezTo>
                <a:cubicBezTo>
                  <a:pt x="52209" y="226536"/>
                  <a:pt x="56114" y="223512"/>
                  <a:pt x="56591" y="220409"/>
                </a:cubicBezTo>
                <a:cubicBezTo>
                  <a:pt x="58108" y="210547"/>
                  <a:pt x="58577" y="200552"/>
                  <a:pt x="59570" y="190624"/>
                </a:cubicBezTo>
                <a:cubicBezTo>
                  <a:pt x="57584" y="182681"/>
                  <a:pt x="52933" y="174955"/>
                  <a:pt x="53613" y="166796"/>
                </a:cubicBezTo>
                <a:cubicBezTo>
                  <a:pt x="54025" y="161849"/>
                  <a:pt x="60328" y="159322"/>
                  <a:pt x="62548" y="154882"/>
                </a:cubicBezTo>
                <a:cubicBezTo>
                  <a:pt x="65356" y="149266"/>
                  <a:pt x="66173" y="142841"/>
                  <a:pt x="68505" y="137011"/>
                </a:cubicBezTo>
                <a:cubicBezTo>
                  <a:pt x="70491" y="132047"/>
                  <a:pt x="72585" y="127124"/>
                  <a:pt x="74462" y="122118"/>
                </a:cubicBezTo>
                <a:cubicBezTo>
                  <a:pt x="75564" y="119178"/>
                  <a:pt x="75480" y="115635"/>
                  <a:pt x="77441" y="113183"/>
                </a:cubicBezTo>
                <a:cubicBezTo>
                  <a:pt x="79677" y="110388"/>
                  <a:pt x="83105" y="108680"/>
                  <a:pt x="86376" y="107226"/>
                </a:cubicBezTo>
                <a:cubicBezTo>
                  <a:pt x="92114" y="104676"/>
                  <a:pt x="104247" y="101269"/>
                  <a:pt x="104247" y="101269"/>
                </a:cubicBezTo>
                <a:cubicBezTo>
                  <a:pt x="105026" y="101658"/>
                  <a:pt x="121809" y="110752"/>
                  <a:pt x="125097" y="110204"/>
                </a:cubicBezTo>
                <a:cubicBezTo>
                  <a:pt x="128628" y="109615"/>
                  <a:pt x="130680" y="105504"/>
                  <a:pt x="134032" y="104247"/>
                </a:cubicBezTo>
                <a:cubicBezTo>
                  <a:pt x="138772" y="102469"/>
                  <a:pt x="143961" y="102262"/>
                  <a:pt x="148925" y="101269"/>
                </a:cubicBezTo>
                <a:cubicBezTo>
                  <a:pt x="154881" y="83397"/>
                  <a:pt x="152896" y="99283"/>
                  <a:pt x="142968" y="89355"/>
                </a:cubicBezTo>
                <a:cubicBezTo>
                  <a:pt x="140748" y="87135"/>
                  <a:pt x="140982" y="83398"/>
                  <a:pt x="139989" y="80419"/>
                </a:cubicBezTo>
                <a:cubicBezTo>
                  <a:pt x="142968" y="78433"/>
                  <a:pt x="145394" y="75050"/>
                  <a:pt x="148925" y="74462"/>
                </a:cubicBezTo>
                <a:cubicBezTo>
                  <a:pt x="152022" y="73946"/>
                  <a:pt x="154841" y="76578"/>
                  <a:pt x="157860" y="77441"/>
                </a:cubicBezTo>
                <a:cubicBezTo>
                  <a:pt x="161796" y="78566"/>
                  <a:pt x="165803" y="79426"/>
                  <a:pt x="169774" y="80419"/>
                </a:cubicBezTo>
                <a:cubicBezTo>
                  <a:pt x="171760" y="83398"/>
                  <a:pt x="172936" y="87119"/>
                  <a:pt x="175731" y="89355"/>
                </a:cubicBezTo>
                <a:cubicBezTo>
                  <a:pt x="182662" y="94899"/>
                  <a:pt x="189299" y="91436"/>
                  <a:pt x="196581" y="89355"/>
                </a:cubicBezTo>
                <a:cubicBezTo>
                  <a:pt x="206802" y="86435"/>
                  <a:pt x="206846" y="85711"/>
                  <a:pt x="217430" y="80419"/>
                </a:cubicBezTo>
                <a:cubicBezTo>
                  <a:pt x="220553" y="71053"/>
                  <a:pt x="219784" y="68922"/>
                  <a:pt x="229344" y="62548"/>
                </a:cubicBezTo>
                <a:cubicBezTo>
                  <a:pt x="231956" y="60806"/>
                  <a:pt x="235301" y="60563"/>
                  <a:pt x="238280" y="59570"/>
                </a:cubicBezTo>
                <a:cubicBezTo>
                  <a:pt x="247216" y="53612"/>
                  <a:pt x="248207" y="54606"/>
                  <a:pt x="253172" y="44677"/>
                </a:cubicBezTo>
                <a:cubicBezTo>
                  <a:pt x="254576" y="41869"/>
                  <a:pt x="254190" y="38194"/>
                  <a:pt x="256151" y="35742"/>
                </a:cubicBezTo>
                <a:cubicBezTo>
                  <a:pt x="258387" y="32947"/>
                  <a:pt x="262108" y="31771"/>
                  <a:pt x="265086" y="29785"/>
                </a:cubicBezTo>
                <a:cubicBezTo>
                  <a:pt x="268883" y="24089"/>
                  <a:pt x="273802" y="15443"/>
                  <a:pt x="279979" y="11914"/>
                </a:cubicBezTo>
                <a:cubicBezTo>
                  <a:pt x="283533" y="9883"/>
                  <a:pt x="287957" y="10060"/>
                  <a:pt x="291893" y="8935"/>
                </a:cubicBezTo>
                <a:cubicBezTo>
                  <a:pt x="294912" y="8073"/>
                  <a:pt x="297782" y="6718"/>
                  <a:pt x="300828" y="5957"/>
                </a:cubicBezTo>
                <a:lnTo>
                  <a:pt x="324656" y="0"/>
                </a:lnTo>
                <a:cubicBezTo>
                  <a:pt x="328627" y="993"/>
                  <a:pt x="334191" y="-353"/>
                  <a:pt x="336570" y="2978"/>
                </a:cubicBezTo>
                <a:cubicBezTo>
                  <a:pt x="340080" y="7892"/>
                  <a:pt x="338239" y="14954"/>
                  <a:pt x="339549" y="20849"/>
                </a:cubicBezTo>
                <a:cubicBezTo>
                  <a:pt x="340230" y="23914"/>
                  <a:pt x="341766" y="26739"/>
                  <a:pt x="342527" y="29785"/>
                </a:cubicBezTo>
                <a:cubicBezTo>
                  <a:pt x="346628" y="46188"/>
                  <a:pt x="345587" y="49675"/>
                  <a:pt x="348484" y="68505"/>
                </a:cubicBezTo>
                <a:cubicBezTo>
                  <a:pt x="349254" y="73509"/>
                  <a:pt x="350557" y="78417"/>
                  <a:pt x="351463" y="83398"/>
                </a:cubicBezTo>
                <a:cubicBezTo>
                  <a:pt x="352543" y="89340"/>
                  <a:pt x="353448" y="95312"/>
                  <a:pt x="354441" y="101269"/>
                </a:cubicBezTo>
                <a:cubicBezTo>
                  <a:pt x="348643" y="118664"/>
                  <a:pt x="356000" y="102688"/>
                  <a:pt x="342527" y="116161"/>
                </a:cubicBezTo>
                <a:cubicBezTo>
                  <a:pt x="339996" y="118692"/>
                  <a:pt x="338651" y="122184"/>
                  <a:pt x="336570" y="125097"/>
                </a:cubicBezTo>
                <a:cubicBezTo>
                  <a:pt x="333685" y="129137"/>
                  <a:pt x="330389" y="132881"/>
                  <a:pt x="327635" y="137011"/>
                </a:cubicBezTo>
                <a:cubicBezTo>
                  <a:pt x="324424" y="141828"/>
                  <a:pt x="322019" y="147160"/>
                  <a:pt x="318699" y="151903"/>
                </a:cubicBezTo>
                <a:cubicBezTo>
                  <a:pt x="315053" y="157111"/>
                  <a:pt x="310404" y="161569"/>
                  <a:pt x="306785" y="166796"/>
                </a:cubicBezTo>
                <a:cubicBezTo>
                  <a:pt x="301454" y="174497"/>
                  <a:pt x="298516" y="184001"/>
                  <a:pt x="291893" y="190624"/>
                </a:cubicBezTo>
                <a:cubicBezTo>
                  <a:pt x="288914" y="193602"/>
                  <a:pt x="286282" y="196973"/>
                  <a:pt x="282957" y="199559"/>
                </a:cubicBezTo>
                <a:cubicBezTo>
                  <a:pt x="277306" y="203954"/>
                  <a:pt x="270148" y="206410"/>
                  <a:pt x="265086" y="211473"/>
                </a:cubicBezTo>
                <a:cubicBezTo>
                  <a:pt x="251442" y="225119"/>
                  <a:pt x="259919" y="218525"/>
                  <a:pt x="238280" y="229344"/>
                </a:cubicBezTo>
                <a:cubicBezTo>
                  <a:pt x="218693" y="248931"/>
                  <a:pt x="233806" y="238083"/>
                  <a:pt x="199559" y="247215"/>
                </a:cubicBezTo>
                <a:cubicBezTo>
                  <a:pt x="193492" y="248833"/>
                  <a:pt x="181688" y="253172"/>
                  <a:pt x="181688" y="253172"/>
                </a:cubicBezTo>
                <a:cubicBezTo>
                  <a:pt x="177717" y="256151"/>
                  <a:pt x="174547" y="260744"/>
                  <a:pt x="169774" y="262108"/>
                </a:cubicBezTo>
                <a:cubicBezTo>
                  <a:pt x="166755" y="262971"/>
                  <a:pt x="163979" y="259129"/>
                  <a:pt x="160839" y="259129"/>
                </a:cubicBezTo>
                <a:cubicBezTo>
                  <a:pt x="156745" y="259129"/>
                  <a:pt x="152896" y="261115"/>
                  <a:pt x="148925" y="262108"/>
                </a:cubicBezTo>
                <a:cubicBezTo>
                  <a:pt x="147932" y="257144"/>
                  <a:pt x="147826" y="251916"/>
                  <a:pt x="145946" y="247215"/>
                </a:cubicBezTo>
                <a:cubicBezTo>
                  <a:pt x="140057" y="232493"/>
                  <a:pt x="134594" y="229766"/>
                  <a:pt x="122118" y="220409"/>
                </a:cubicBezTo>
                <a:cubicBezTo>
                  <a:pt x="119254" y="218261"/>
                  <a:pt x="116385" y="216053"/>
                  <a:pt x="113183" y="214452"/>
                </a:cubicBezTo>
                <a:cubicBezTo>
                  <a:pt x="107075" y="211398"/>
                  <a:pt x="95023" y="209628"/>
                  <a:pt x="89355" y="208495"/>
                </a:cubicBezTo>
                <a:cubicBezTo>
                  <a:pt x="63307" y="182447"/>
                  <a:pt x="54871" y="188220"/>
                  <a:pt x="74462" y="181688"/>
                </a:cubicBezTo>
                <a:cubicBezTo>
                  <a:pt x="79426" y="177717"/>
                  <a:pt x="84669" y="174070"/>
                  <a:pt x="89355" y="169774"/>
                </a:cubicBezTo>
                <a:cubicBezTo>
                  <a:pt x="96600" y="163133"/>
                  <a:pt x="110204" y="148925"/>
                  <a:pt x="110204" y="148925"/>
                </a:cubicBezTo>
                <a:cubicBezTo>
                  <a:pt x="108218" y="144954"/>
                  <a:pt x="108328" y="138760"/>
                  <a:pt x="104247" y="137011"/>
                </a:cubicBezTo>
                <a:cubicBezTo>
                  <a:pt x="89571" y="130721"/>
                  <a:pt x="85711" y="150921"/>
                  <a:pt x="92333" y="131054"/>
                </a:cubicBezTo>
                <a:cubicBezTo>
                  <a:pt x="113182" y="144954"/>
                  <a:pt x="106233" y="137011"/>
                  <a:pt x="116161" y="151903"/>
                </a:cubicBezTo>
                <a:cubicBezTo>
                  <a:pt x="114175" y="154882"/>
                  <a:pt x="111336" y="157443"/>
                  <a:pt x="110204" y="160839"/>
                </a:cubicBezTo>
                <a:cubicBezTo>
                  <a:pt x="108294" y="166568"/>
                  <a:pt x="110333" y="173531"/>
                  <a:pt x="107226" y="178710"/>
                </a:cubicBezTo>
                <a:cubicBezTo>
                  <a:pt x="100204" y="190414"/>
                  <a:pt x="79039" y="193948"/>
                  <a:pt x="104247" y="187645"/>
                </a:cubicBezTo>
                <a:cubicBezTo>
                  <a:pt x="121187" y="170707"/>
                  <a:pt x="107540" y="187017"/>
                  <a:pt x="116161" y="169774"/>
                </a:cubicBezTo>
                <a:cubicBezTo>
                  <a:pt x="127712" y="146670"/>
                  <a:pt x="117607" y="174372"/>
                  <a:pt x="125097" y="151903"/>
                </a:cubicBezTo>
                <a:cubicBezTo>
                  <a:pt x="122118" y="147932"/>
                  <a:pt x="119047" y="144029"/>
                  <a:pt x="116161" y="139989"/>
                </a:cubicBezTo>
                <a:cubicBezTo>
                  <a:pt x="114080" y="137076"/>
                  <a:pt x="108603" y="134256"/>
                  <a:pt x="110204" y="131054"/>
                </a:cubicBezTo>
                <a:cubicBezTo>
                  <a:pt x="111608" y="128246"/>
                  <a:pt x="116161" y="133039"/>
                  <a:pt x="119140" y="134032"/>
                </a:cubicBezTo>
                <a:cubicBezTo>
                  <a:pt x="127083" y="133039"/>
                  <a:pt x="135072" y="132370"/>
                  <a:pt x="142968" y="131054"/>
                </a:cubicBezTo>
                <a:cubicBezTo>
                  <a:pt x="147006" y="130381"/>
                  <a:pt x="150813" y="128527"/>
                  <a:pt x="154882" y="128075"/>
                </a:cubicBezTo>
                <a:cubicBezTo>
                  <a:pt x="168732" y="126536"/>
                  <a:pt x="182681" y="126090"/>
                  <a:pt x="196581" y="125097"/>
                </a:cubicBezTo>
                <a:cubicBezTo>
                  <a:pt x="213459" y="121126"/>
                  <a:pt x="237597" y="127610"/>
                  <a:pt x="247215" y="113183"/>
                </a:cubicBezTo>
                <a:cubicBezTo>
                  <a:pt x="283147" y="59285"/>
                  <a:pt x="238620" y="126689"/>
                  <a:pt x="268065" y="80419"/>
                </a:cubicBezTo>
                <a:cubicBezTo>
                  <a:pt x="271909" y="74379"/>
                  <a:pt x="279979" y="62548"/>
                  <a:pt x="279979" y="62548"/>
                </a:cubicBezTo>
                <a:cubicBezTo>
                  <a:pt x="280972" y="59570"/>
                  <a:pt x="281132" y="56168"/>
                  <a:pt x="282957" y="53613"/>
                </a:cubicBezTo>
                <a:cubicBezTo>
                  <a:pt x="286221" y="49043"/>
                  <a:pt x="290301" y="44963"/>
                  <a:pt x="294871" y="41699"/>
                </a:cubicBezTo>
                <a:cubicBezTo>
                  <a:pt x="297426" y="39874"/>
                  <a:pt x="300999" y="40124"/>
                  <a:pt x="303807" y="38720"/>
                </a:cubicBezTo>
                <a:cubicBezTo>
                  <a:pt x="307009" y="37119"/>
                  <a:pt x="309764" y="34749"/>
                  <a:pt x="312742" y="32763"/>
                </a:cubicBezTo>
                <a:cubicBezTo>
                  <a:pt x="315721" y="34749"/>
                  <a:pt x="321134" y="35182"/>
                  <a:pt x="321678" y="38720"/>
                </a:cubicBezTo>
                <a:cubicBezTo>
                  <a:pt x="324425" y="56577"/>
                  <a:pt x="320446" y="66243"/>
                  <a:pt x="315721" y="80419"/>
                </a:cubicBezTo>
                <a:cubicBezTo>
                  <a:pt x="321035" y="144192"/>
                  <a:pt x="315116" y="119558"/>
                  <a:pt x="321678" y="104247"/>
                </a:cubicBezTo>
                <a:cubicBezTo>
                  <a:pt x="323088" y="100957"/>
                  <a:pt x="325649" y="98290"/>
                  <a:pt x="327635" y="95312"/>
                </a:cubicBezTo>
                <a:cubicBezTo>
                  <a:pt x="326642" y="92333"/>
                  <a:pt x="325519" y="89395"/>
                  <a:pt x="324656" y="86376"/>
                </a:cubicBezTo>
                <a:cubicBezTo>
                  <a:pt x="323531" y="82440"/>
                  <a:pt x="324299" y="77607"/>
                  <a:pt x="321678" y="74462"/>
                </a:cubicBezTo>
                <a:cubicBezTo>
                  <a:pt x="318846" y="71063"/>
                  <a:pt x="305568" y="67107"/>
                  <a:pt x="300828" y="65527"/>
                </a:cubicBezTo>
                <a:cubicBezTo>
                  <a:pt x="297850" y="63541"/>
                  <a:pt x="295473" y="59570"/>
                  <a:pt x="291893" y="59570"/>
                </a:cubicBezTo>
                <a:cubicBezTo>
                  <a:pt x="287453" y="59570"/>
                  <a:pt x="284060" y="63778"/>
                  <a:pt x="279979" y="65527"/>
                </a:cubicBezTo>
                <a:cubicBezTo>
                  <a:pt x="277093" y="66764"/>
                  <a:pt x="274022" y="67512"/>
                  <a:pt x="271043" y="68505"/>
                </a:cubicBezTo>
                <a:cubicBezTo>
                  <a:pt x="262393" y="74272"/>
                  <a:pt x="258361" y="77847"/>
                  <a:pt x="247215" y="80419"/>
                </a:cubicBezTo>
                <a:cubicBezTo>
                  <a:pt x="239416" y="82219"/>
                  <a:pt x="231330" y="82405"/>
                  <a:pt x="223387" y="83398"/>
                </a:cubicBezTo>
                <a:cubicBezTo>
                  <a:pt x="220409" y="88362"/>
                  <a:pt x="218158" y="93843"/>
                  <a:pt x="214452" y="98290"/>
                </a:cubicBezTo>
                <a:cubicBezTo>
                  <a:pt x="184465" y="134274"/>
                  <a:pt x="200707" y="104930"/>
                  <a:pt x="187645" y="131054"/>
                </a:cubicBezTo>
                <a:cubicBezTo>
                  <a:pt x="189928" y="153883"/>
                  <a:pt x="194562" y="173965"/>
                  <a:pt x="184667" y="196581"/>
                </a:cubicBezTo>
                <a:cubicBezTo>
                  <a:pt x="182119" y="202405"/>
                  <a:pt x="175805" y="206485"/>
                  <a:pt x="169774" y="208495"/>
                </a:cubicBezTo>
                <a:cubicBezTo>
                  <a:pt x="160308" y="211650"/>
                  <a:pt x="149917" y="210480"/>
                  <a:pt x="139989" y="211473"/>
                </a:cubicBezTo>
                <a:cubicBezTo>
                  <a:pt x="137011" y="212466"/>
                  <a:pt x="134151" y="214968"/>
                  <a:pt x="131054" y="214452"/>
                </a:cubicBezTo>
                <a:cubicBezTo>
                  <a:pt x="118729" y="212398"/>
                  <a:pt x="120543" y="205585"/>
                  <a:pt x="128075" y="199559"/>
                </a:cubicBezTo>
                <a:cubicBezTo>
                  <a:pt x="130527" y="197598"/>
                  <a:pt x="134032" y="197574"/>
                  <a:pt x="137011" y="196581"/>
                </a:cubicBezTo>
                <a:cubicBezTo>
                  <a:pt x="140576" y="187668"/>
                  <a:pt x="146765" y="169228"/>
                  <a:pt x="154882" y="163817"/>
                </a:cubicBezTo>
                <a:lnTo>
                  <a:pt x="163817" y="157860"/>
                </a:lnTo>
                <a:cubicBezTo>
                  <a:pt x="165803" y="153889"/>
                  <a:pt x="169774" y="150386"/>
                  <a:pt x="169774" y="145946"/>
                </a:cubicBezTo>
                <a:cubicBezTo>
                  <a:pt x="169774" y="142366"/>
                  <a:pt x="165593" y="151774"/>
                  <a:pt x="163817" y="154882"/>
                </a:cubicBezTo>
                <a:cubicBezTo>
                  <a:pt x="161614" y="158737"/>
                  <a:pt x="159377" y="162623"/>
                  <a:pt x="157860" y="166796"/>
                </a:cubicBezTo>
                <a:cubicBezTo>
                  <a:pt x="155390" y="173589"/>
                  <a:pt x="154373" y="180852"/>
                  <a:pt x="151903" y="187645"/>
                </a:cubicBezTo>
                <a:cubicBezTo>
                  <a:pt x="150386" y="191818"/>
                  <a:pt x="147695" y="195478"/>
                  <a:pt x="145946" y="199559"/>
                </a:cubicBezTo>
                <a:cubicBezTo>
                  <a:pt x="144709" y="202445"/>
                  <a:pt x="143961" y="205516"/>
                  <a:pt x="142968" y="208495"/>
                </a:cubicBezTo>
                <a:cubicBezTo>
                  <a:pt x="141975" y="215445"/>
                  <a:pt x="141692" y="222533"/>
                  <a:pt x="139989" y="229344"/>
                </a:cubicBezTo>
                <a:cubicBezTo>
                  <a:pt x="137012" y="241252"/>
                  <a:pt x="127774" y="255189"/>
                  <a:pt x="122118" y="265086"/>
                </a:cubicBezTo>
                <a:cubicBezTo>
                  <a:pt x="123111" y="273029"/>
                  <a:pt x="118147" y="284943"/>
                  <a:pt x="125097" y="288914"/>
                </a:cubicBezTo>
                <a:cubicBezTo>
                  <a:pt x="131313" y="292466"/>
                  <a:pt x="142968" y="277000"/>
                  <a:pt x="142968" y="277000"/>
                </a:cubicBezTo>
                <a:cubicBezTo>
                  <a:pt x="143961" y="273029"/>
                  <a:pt x="145367" y="269138"/>
                  <a:pt x="145946" y="265086"/>
                </a:cubicBezTo>
                <a:cubicBezTo>
                  <a:pt x="147357" y="255208"/>
                  <a:pt x="146681" y="245023"/>
                  <a:pt x="148925" y="235301"/>
                </a:cubicBezTo>
                <a:cubicBezTo>
                  <a:pt x="149730" y="231813"/>
                  <a:pt x="153368" y="229610"/>
                  <a:pt x="154882" y="226366"/>
                </a:cubicBezTo>
                <a:cubicBezTo>
                  <a:pt x="173985" y="185430"/>
                  <a:pt x="158249" y="198307"/>
                  <a:pt x="178710" y="184667"/>
                </a:cubicBezTo>
                <a:cubicBezTo>
                  <a:pt x="180899" y="181748"/>
                  <a:pt x="188394" y="167045"/>
                  <a:pt x="196581" y="169774"/>
                </a:cubicBezTo>
                <a:cubicBezTo>
                  <a:pt x="200577" y="171106"/>
                  <a:pt x="202538" y="175731"/>
                  <a:pt x="205516" y="178710"/>
                </a:cubicBezTo>
                <a:cubicBezTo>
                  <a:pt x="202970" y="267849"/>
                  <a:pt x="208149" y="320920"/>
                  <a:pt x="199559" y="265086"/>
                </a:cubicBezTo>
                <a:cubicBezTo>
                  <a:pt x="198492" y="258147"/>
                  <a:pt x="198390" y="251020"/>
                  <a:pt x="196581" y="244237"/>
                </a:cubicBezTo>
                <a:cubicBezTo>
                  <a:pt x="194395" y="236041"/>
                  <a:pt x="190624" y="228352"/>
                  <a:pt x="187645" y="220409"/>
                </a:cubicBezTo>
                <a:cubicBezTo>
                  <a:pt x="182681" y="235301"/>
                  <a:pt x="168946" y="249857"/>
                  <a:pt x="172753" y="265086"/>
                </a:cubicBezTo>
                <a:cubicBezTo>
                  <a:pt x="173746" y="269057"/>
                  <a:pt x="178626" y="274105"/>
                  <a:pt x="175731" y="277000"/>
                </a:cubicBezTo>
                <a:cubicBezTo>
                  <a:pt x="173200" y="279531"/>
                  <a:pt x="171550" y="271173"/>
                  <a:pt x="169774" y="268065"/>
                </a:cubicBezTo>
                <a:cubicBezTo>
                  <a:pt x="167571" y="264210"/>
                  <a:pt x="165803" y="260122"/>
                  <a:pt x="163817" y="256151"/>
                </a:cubicBezTo>
                <a:cubicBezTo>
                  <a:pt x="165874" y="233532"/>
                  <a:pt x="158078" y="224995"/>
                  <a:pt x="175731" y="217430"/>
                </a:cubicBezTo>
                <a:cubicBezTo>
                  <a:pt x="179494" y="215818"/>
                  <a:pt x="183674" y="215445"/>
                  <a:pt x="187645" y="214452"/>
                </a:cubicBezTo>
                <a:cubicBezTo>
                  <a:pt x="190624" y="210481"/>
                  <a:pt x="192767" y="205716"/>
                  <a:pt x="196581" y="202538"/>
                </a:cubicBezTo>
                <a:cubicBezTo>
                  <a:pt x="198993" y="200528"/>
                  <a:pt x="202509" y="200461"/>
                  <a:pt x="205516" y="199559"/>
                </a:cubicBezTo>
                <a:cubicBezTo>
                  <a:pt x="230603" y="192032"/>
                  <a:pt x="221651" y="194275"/>
                  <a:pt x="247215" y="190624"/>
                </a:cubicBezTo>
                <a:cubicBezTo>
                  <a:pt x="251186" y="186653"/>
                  <a:pt x="254559" y="181974"/>
                  <a:pt x="259129" y="178710"/>
                </a:cubicBezTo>
                <a:cubicBezTo>
                  <a:pt x="261684" y="176885"/>
                  <a:pt x="266022" y="178115"/>
                  <a:pt x="268065" y="175731"/>
                </a:cubicBezTo>
                <a:cubicBezTo>
                  <a:pt x="272399" y="170674"/>
                  <a:pt x="273306" y="163401"/>
                  <a:pt x="277000" y="157860"/>
                </a:cubicBezTo>
                <a:cubicBezTo>
                  <a:pt x="279337" y="154355"/>
                  <a:pt x="283195" y="152123"/>
                  <a:pt x="285936" y="148925"/>
                </a:cubicBezTo>
                <a:cubicBezTo>
                  <a:pt x="289167" y="145156"/>
                  <a:pt x="291893" y="140982"/>
                  <a:pt x="294871" y="137011"/>
                </a:cubicBezTo>
                <a:cubicBezTo>
                  <a:pt x="295188" y="135428"/>
                  <a:pt x="303649" y="107226"/>
                  <a:pt x="291893" y="107226"/>
                </a:cubicBezTo>
                <a:cubicBezTo>
                  <a:pt x="286104" y="107226"/>
                  <a:pt x="285936" y="117154"/>
                  <a:pt x="282957" y="122118"/>
                </a:cubicBezTo>
                <a:cubicBezTo>
                  <a:pt x="282440" y="126251"/>
                  <a:pt x="285340" y="151903"/>
                  <a:pt x="271043" y="151903"/>
                </a:cubicBezTo>
                <a:cubicBezTo>
                  <a:pt x="264764" y="151903"/>
                  <a:pt x="253172" y="145946"/>
                  <a:pt x="253172" y="145946"/>
                </a:cubicBezTo>
                <a:cubicBezTo>
                  <a:pt x="251186" y="140982"/>
                  <a:pt x="241869" y="131054"/>
                  <a:pt x="247215" y="131054"/>
                </a:cubicBezTo>
                <a:cubicBezTo>
                  <a:pt x="253004" y="131054"/>
                  <a:pt x="253562" y="140768"/>
                  <a:pt x="256151" y="145946"/>
                </a:cubicBezTo>
                <a:cubicBezTo>
                  <a:pt x="257555" y="148754"/>
                  <a:pt x="262241" y="154467"/>
                  <a:pt x="259129" y="154882"/>
                </a:cubicBezTo>
                <a:cubicBezTo>
                  <a:pt x="243352" y="156986"/>
                  <a:pt x="227358" y="152896"/>
                  <a:pt x="211473" y="151903"/>
                </a:cubicBezTo>
                <a:cubicBezTo>
                  <a:pt x="209487" y="148925"/>
                  <a:pt x="208718" y="141367"/>
                  <a:pt x="205516" y="142968"/>
                </a:cubicBezTo>
                <a:cubicBezTo>
                  <a:pt x="200734" y="145359"/>
                  <a:pt x="200966" y="152702"/>
                  <a:pt x="199559" y="157860"/>
                </a:cubicBezTo>
                <a:cubicBezTo>
                  <a:pt x="192151" y="185026"/>
                  <a:pt x="202208" y="167290"/>
                  <a:pt x="190624" y="184667"/>
                </a:cubicBezTo>
                <a:cubicBezTo>
                  <a:pt x="189631" y="188638"/>
                  <a:pt x="183812" y="195144"/>
                  <a:pt x="187645" y="196581"/>
                </a:cubicBezTo>
                <a:cubicBezTo>
                  <a:pt x="199618" y="201071"/>
                  <a:pt x="218085" y="192149"/>
                  <a:pt x="229344" y="187645"/>
                </a:cubicBezTo>
                <a:cubicBezTo>
                  <a:pt x="232323" y="175731"/>
                  <a:pt x="236261" y="164017"/>
                  <a:pt x="238280" y="151903"/>
                </a:cubicBezTo>
                <a:cubicBezTo>
                  <a:pt x="239273" y="145946"/>
                  <a:pt x="239523" y="139816"/>
                  <a:pt x="241258" y="134032"/>
                </a:cubicBezTo>
                <a:cubicBezTo>
                  <a:pt x="242534" y="129779"/>
                  <a:pt x="243844" y="125008"/>
                  <a:pt x="247215" y="122118"/>
                </a:cubicBezTo>
                <a:cubicBezTo>
                  <a:pt x="254143" y="116180"/>
                  <a:pt x="272164" y="114485"/>
                  <a:pt x="279979" y="113183"/>
                </a:cubicBezTo>
                <a:cubicBezTo>
                  <a:pt x="282957" y="112190"/>
                  <a:pt x="285895" y="111067"/>
                  <a:pt x="288914" y="110204"/>
                </a:cubicBezTo>
                <a:cubicBezTo>
                  <a:pt x="292850" y="109079"/>
                  <a:pt x="296945" y="108520"/>
                  <a:pt x="300828" y="107226"/>
                </a:cubicBezTo>
                <a:cubicBezTo>
                  <a:pt x="305900" y="105535"/>
                  <a:pt x="310757" y="103255"/>
                  <a:pt x="315721" y="101269"/>
                </a:cubicBezTo>
                <a:lnTo>
                  <a:pt x="321678" y="92333"/>
                </a:lnTo>
                <a:cubicBezTo>
                  <a:pt x="300729" y="85351"/>
                  <a:pt x="325839" y="92333"/>
                  <a:pt x="285936" y="92333"/>
                </a:cubicBezTo>
                <a:cubicBezTo>
                  <a:pt x="282796" y="92333"/>
                  <a:pt x="279979" y="90348"/>
                  <a:pt x="277000" y="89355"/>
                </a:cubicBezTo>
                <a:cubicBezTo>
                  <a:pt x="274022" y="90348"/>
                  <a:pt x="269806" y="89721"/>
                  <a:pt x="268065" y="92333"/>
                </a:cubicBezTo>
                <a:cubicBezTo>
                  <a:pt x="261674" y="101919"/>
                  <a:pt x="265218" y="107623"/>
                  <a:pt x="268065" y="116161"/>
                </a:cubicBezTo>
                <a:cubicBezTo>
                  <a:pt x="273606" y="99537"/>
                  <a:pt x="277000" y="93251"/>
                  <a:pt x="277000" y="74462"/>
                </a:cubicBezTo>
                <a:cubicBezTo>
                  <a:pt x="277000" y="70368"/>
                  <a:pt x="275015" y="66519"/>
                  <a:pt x="274022" y="62548"/>
                </a:cubicBezTo>
                <a:cubicBezTo>
                  <a:pt x="291105" y="16992"/>
                  <a:pt x="275344" y="53533"/>
                  <a:pt x="288914" y="29785"/>
                </a:cubicBezTo>
                <a:cubicBezTo>
                  <a:pt x="291117" y="25930"/>
                  <a:pt x="299028" y="19430"/>
                  <a:pt x="294871" y="17871"/>
                </a:cubicBezTo>
                <a:cubicBezTo>
                  <a:pt x="285529" y="14367"/>
                  <a:pt x="275014" y="19856"/>
                  <a:pt x="265086" y="20849"/>
                </a:cubicBezTo>
                <a:cubicBezTo>
                  <a:pt x="259046" y="22359"/>
                  <a:pt x="250215" y="24244"/>
                  <a:pt x="244237" y="26806"/>
                </a:cubicBezTo>
                <a:cubicBezTo>
                  <a:pt x="240156" y="28555"/>
                  <a:pt x="236294" y="30777"/>
                  <a:pt x="232323" y="32763"/>
                </a:cubicBezTo>
                <a:cubicBezTo>
                  <a:pt x="231330" y="38720"/>
                  <a:pt x="232340" y="45390"/>
                  <a:pt x="229344" y="50634"/>
                </a:cubicBezTo>
                <a:cubicBezTo>
                  <a:pt x="227786" y="53360"/>
                  <a:pt x="222629" y="51393"/>
                  <a:pt x="220409" y="53613"/>
                </a:cubicBezTo>
                <a:cubicBezTo>
                  <a:pt x="217269" y="56753"/>
                  <a:pt x="217116" y="61975"/>
                  <a:pt x="214452" y="65527"/>
                </a:cubicBezTo>
                <a:cubicBezTo>
                  <a:pt x="211082" y="70020"/>
                  <a:pt x="206802" y="73786"/>
                  <a:pt x="202538" y="77441"/>
                </a:cubicBezTo>
                <a:cubicBezTo>
                  <a:pt x="191065" y="87275"/>
                  <a:pt x="194995" y="79054"/>
                  <a:pt x="184667" y="92333"/>
                </a:cubicBezTo>
                <a:cubicBezTo>
                  <a:pt x="167936" y="113844"/>
                  <a:pt x="180268" y="106446"/>
                  <a:pt x="166796" y="11318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7" name="TextBox 6"/>
          <p:cNvSpPr txBox="1">
            <a:spLocks noChangeArrowheads="1"/>
          </p:cNvSpPr>
          <p:nvPr/>
        </p:nvSpPr>
        <p:spPr bwMode="auto">
          <a:xfrm>
            <a:off x="4518025" y="455613"/>
            <a:ext cx="4500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Frequency of Huntington’s Disease</a:t>
            </a: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173038" y="0"/>
          <a:ext cx="4246562" cy="3048000"/>
        </p:xfrm>
        <a:graphic>
          <a:graphicData uri="http://schemas.openxmlformats.org/presentationml/2006/ole">
            <p:oleObj spid="_x0000_s5134" name="SPW 10.0 Graph" r:id="rId4" imgW="5942520" imgH="4265640" progId="">
              <p:embed/>
            </p:oleObj>
          </a:graphicData>
        </a:graphic>
      </p:graphicFrame>
      <p:sp>
        <p:nvSpPr>
          <p:cNvPr id="6" name="Freeform 5"/>
          <p:cNvSpPr/>
          <p:nvPr/>
        </p:nvSpPr>
        <p:spPr>
          <a:xfrm>
            <a:off x="4976813" y="5141913"/>
            <a:ext cx="320675" cy="258762"/>
          </a:xfrm>
          <a:custGeom>
            <a:avLst/>
            <a:gdLst>
              <a:gd name="connsiteX0" fmla="*/ 42881 w 321487"/>
              <a:gd name="connsiteY0" fmla="*/ 169069 h 259556"/>
              <a:gd name="connsiteX1" fmla="*/ 54787 w 321487"/>
              <a:gd name="connsiteY1" fmla="*/ 161925 h 259556"/>
              <a:gd name="connsiteX2" fmla="*/ 69075 w 321487"/>
              <a:gd name="connsiteY2" fmla="*/ 152400 h 259556"/>
              <a:gd name="connsiteX3" fmla="*/ 61931 w 321487"/>
              <a:gd name="connsiteY3" fmla="*/ 150019 h 259556"/>
              <a:gd name="connsiteX4" fmla="*/ 47644 w 321487"/>
              <a:gd name="connsiteY4" fmla="*/ 159544 h 259556"/>
              <a:gd name="connsiteX5" fmla="*/ 40500 w 321487"/>
              <a:gd name="connsiteY5" fmla="*/ 173831 h 259556"/>
              <a:gd name="connsiteX6" fmla="*/ 47644 w 321487"/>
              <a:gd name="connsiteY6" fmla="*/ 180975 h 259556"/>
              <a:gd name="connsiteX7" fmla="*/ 69075 w 321487"/>
              <a:gd name="connsiteY7" fmla="*/ 185737 h 259556"/>
              <a:gd name="connsiteX8" fmla="*/ 90506 w 321487"/>
              <a:gd name="connsiteY8" fmla="*/ 183356 h 259556"/>
              <a:gd name="connsiteX9" fmla="*/ 97650 w 321487"/>
              <a:gd name="connsiteY9" fmla="*/ 178594 h 259556"/>
              <a:gd name="connsiteX10" fmla="*/ 114319 w 321487"/>
              <a:gd name="connsiteY10" fmla="*/ 166687 h 259556"/>
              <a:gd name="connsiteX11" fmla="*/ 104794 w 321487"/>
              <a:gd name="connsiteY11" fmla="*/ 159544 h 259556"/>
              <a:gd name="connsiteX12" fmla="*/ 102412 w 321487"/>
              <a:gd name="connsiteY12" fmla="*/ 166687 h 259556"/>
              <a:gd name="connsiteX13" fmla="*/ 109556 w 321487"/>
              <a:gd name="connsiteY13" fmla="*/ 159544 h 259556"/>
              <a:gd name="connsiteX14" fmla="*/ 111937 w 321487"/>
              <a:gd name="connsiteY14" fmla="*/ 152400 h 259556"/>
              <a:gd name="connsiteX15" fmla="*/ 100031 w 321487"/>
              <a:gd name="connsiteY15" fmla="*/ 140494 h 259556"/>
              <a:gd name="connsiteX16" fmla="*/ 85744 w 321487"/>
              <a:gd name="connsiteY16" fmla="*/ 135731 h 259556"/>
              <a:gd name="connsiteX17" fmla="*/ 78600 w 321487"/>
              <a:gd name="connsiteY17" fmla="*/ 133350 h 259556"/>
              <a:gd name="connsiteX18" fmla="*/ 71456 w 321487"/>
              <a:gd name="connsiteY18" fmla="*/ 130969 h 259556"/>
              <a:gd name="connsiteX19" fmla="*/ 61931 w 321487"/>
              <a:gd name="connsiteY19" fmla="*/ 133350 h 259556"/>
              <a:gd name="connsiteX20" fmla="*/ 64312 w 321487"/>
              <a:gd name="connsiteY20" fmla="*/ 140494 h 259556"/>
              <a:gd name="connsiteX21" fmla="*/ 85744 w 321487"/>
              <a:gd name="connsiteY21" fmla="*/ 138112 h 259556"/>
              <a:gd name="connsiteX22" fmla="*/ 92887 w 321487"/>
              <a:gd name="connsiteY22" fmla="*/ 130969 h 259556"/>
              <a:gd name="connsiteX23" fmla="*/ 102412 w 321487"/>
              <a:gd name="connsiteY23" fmla="*/ 128587 h 259556"/>
              <a:gd name="connsiteX24" fmla="*/ 107175 w 321487"/>
              <a:gd name="connsiteY24" fmla="*/ 121444 h 259556"/>
              <a:gd name="connsiteX25" fmla="*/ 114319 w 321487"/>
              <a:gd name="connsiteY25" fmla="*/ 116681 h 259556"/>
              <a:gd name="connsiteX26" fmla="*/ 142894 w 321487"/>
              <a:gd name="connsiteY26" fmla="*/ 116681 h 259556"/>
              <a:gd name="connsiteX27" fmla="*/ 145275 w 321487"/>
              <a:gd name="connsiteY27" fmla="*/ 109537 h 259556"/>
              <a:gd name="connsiteX28" fmla="*/ 154800 w 321487"/>
              <a:gd name="connsiteY28" fmla="*/ 107156 h 259556"/>
              <a:gd name="connsiteX29" fmla="*/ 161944 w 321487"/>
              <a:gd name="connsiteY29" fmla="*/ 100012 h 259556"/>
              <a:gd name="connsiteX30" fmla="*/ 176231 w 321487"/>
              <a:gd name="connsiteY30" fmla="*/ 95250 h 259556"/>
              <a:gd name="connsiteX31" fmla="*/ 190519 w 321487"/>
              <a:gd name="connsiteY31" fmla="*/ 88106 h 259556"/>
              <a:gd name="connsiteX32" fmla="*/ 204806 w 321487"/>
              <a:gd name="connsiteY32" fmla="*/ 90487 h 259556"/>
              <a:gd name="connsiteX33" fmla="*/ 202425 w 321487"/>
              <a:gd name="connsiteY33" fmla="*/ 107156 h 259556"/>
              <a:gd name="connsiteX34" fmla="*/ 195281 w 321487"/>
              <a:gd name="connsiteY34" fmla="*/ 111919 h 259556"/>
              <a:gd name="connsiteX35" fmla="*/ 192900 w 321487"/>
              <a:gd name="connsiteY35" fmla="*/ 119062 h 259556"/>
              <a:gd name="connsiteX36" fmla="*/ 209569 w 321487"/>
              <a:gd name="connsiteY36" fmla="*/ 123825 h 259556"/>
              <a:gd name="connsiteX37" fmla="*/ 214331 w 321487"/>
              <a:gd name="connsiteY37" fmla="*/ 138112 h 259556"/>
              <a:gd name="connsiteX38" fmla="*/ 216712 w 321487"/>
              <a:gd name="connsiteY38" fmla="*/ 145256 h 259556"/>
              <a:gd name="connsiteX39" fmla="*/ 214331 w 321487"/>
              <a:gd name="connsiteY39" fmla="*/ 152400 h 259556"/>
              <a:gd name="connsiteX40" fmla="*/ 190519 w 321487"/>
              <a:gd name="connsiteY40" fmla="*/ 152400 h 259556"/>
              <a:gd name="connsiteX41" fmla="*/ 188137 w 321487"/>
              <a:gd name="connsiteY41" fmla="*/ 138112 h 259556"/>
              <a:gd name="connsiteX42" fmla="*/ 192900 w 321487"/>
              <a:gd name="connsiteY42" fmla="*/ 152400 h 259556"/>
              <a:gd name="connsiteX43" fmla="*/ 185756 w 321487"/>
              <a:gd name="connsiteY43" fmla="*/ 154781 h 259556"/>
              <a:gd name="connsiteX44" fmla="*/ 178612 w 321487"/>
              <a:gd name="connsiteY44" fmla="*/ 169069 h 259556"/>
              <a:gd name="connsiteX45" fmla="*/ 173850 w 321487"/>
              <a:gd name="connsiteY45" fmla="*/ 176212 h 259556"/>
              <a:gd name="connsiteX46" fmla="*/ 180994 w 321487"/>
              <a:gd name="connsiteY46" fmla="*/ 180975 h 259556"/>
              <a:gd name="connsiteX47" fmla="*/ 188137 w 321487"/>
              <a:gd name="connsiteY47" fmla="*/ 176212 h 259556"/>
              <a:gd name="connsiteX48" fmla="*/ 180994 w 321487"/>
              <a:gd name="connsiteY48" fmla="*/ 173831 h 259556"/>
              <a:gd name="connsiteX49" fmla="*/ 154800 w 321487"/>
              <a:gd name="connsiteY49" fmla="*/ 176212 h 259556"/>
              <a:gd name="connsiteX50" fmla="*/ 147656 w 321487"/>
              <a:gd name="connsiteY50" fmla="*/ 178594 h 259556"/>
              <a:gd name="connsiteX51" fmla="*/ 128606 w 321487"/>
              <a:gd name="connsiteY51" fmla="*/ 180975 h 259556"/>
              <a:gd name="connsiteX52" fmla="*/ 121462 w 321487"/>
              <a:gd name="connsiteY52" fmla="*/ 197644 h 259556"/>
              <a:gd name="connsiteX53" fmla="*/ 119081 w 321487"/>
              <a:gd name="connsiteY53" fmla="*/ 209550 h 259556"/>
              <a:gd name="connsiteX54" fmla="*/ 109556 w 321487"/>
              <a:gd name="connsiteY54" fmla="*/ 223837 h 259556"/>
              <a:gd name="connsiteX55" fmla="*/ 107175 w 321487"/>
              <a:gd name="connsiteY55" fmla="*/ 238125 h 259556"/>
              <a:gd name="connsiteX56" fmla="*/ 100031 w 321487"/>
              <a:gd name="connsiteY56" fmla="*/ 240506 h 259556"/>
              <a:gd name="connsiteX57" fmla="*/ 78600 w 321487"/>
              <a:gd name="connsiteY57" fmla="*/ 245269 h 259556"/>
              <a:gd name="connsiteX58" fmla="*/ 71456 w 321487"/>
              <a:gd name="connsiteY58" fmla="*/ 250031 h 259556"/>
              <a:gd name="connsiteX59" fmla="*/ 64312 w 321487"/>
              <a:gd name="connsiteY59" fmla="*/ 252412 h 259556"/>
              <a:gd name="connsiteX60" fmla="*/ 61931 w 321487"/>
              <a:gd name="connsiteY60" fmla="*/ 259556 h 259556"/>
              <a:gd name="connsiteX61" fmla="*/ 57169 w 321487"/>
              <a:gd name="connsiteY61" fmla="*/ 252412 h 259556"/>
              <a:gd name="connsiteX62" fmla="*/ 54787 w 321487"/>
              <a:gd name="connsiteY62" fmla="*/ 242887 h 259556"/>
              <a:gd name="connsiteX63" fmla="*/ 47644 w 321487"/>
              <a:gd name="connsiteY63" fmla="*/ 240506 h 259556"/>
              <a:gd name="connsiteX64" fmla="*/ 45262 w 321487"/>
              <a:gd name="connsiteY64" fmla="*/ 247650 h 259556"/>
              <a:gd name="connsiteX65" fmla="*/ 38119 w 321487"/>
              <a:gd name="connsiteY65" fmla="*/ 254794 h 259556"/>
              <a:gd name="connsiteX66" fmla="*/ 42881 w 321487"/>
              <a:gd name="connsiteY66" fmla="*/ 240506 h 259556"/>
              <a:gd name="connsiteX67" fmla="*/ 40500 w 321487"/>
              <a:gd name="connsiteY67" fmla="*/ 207169 h 259556"/>
              <a:gd name="connsiteX68" fmla="*/ 33356 w 321487"/>
              <a:gd name="connsiteY68" fmla="*/ 211931 h 259556"/>
              <a:gd name="connsiteX69" fmla="*/ 21450 w 321487"/>
              <a:gd name="connsiteY69" fmla="*/ 209550 h 259556"/>
              <a:gd name="connsiteX70" fmla="*/ 14306 w 321487"/>
              <a:gd name="connsiteY70" fmla="*/ 204787 h 259556"/>
              <a:gd name="connsiteX71" fmla="*/ 23831 w 321487"/>
              <a:gd name="connsiteY71" fmla="*/ 178594 h 259556"/>
              <a:gd name="connsiteX72" fmla="*/ 28594 w 321487"/>
              <a:gd name="connsiteY72" fmla="*/ 171450 h 259556"/>
              <a:gd name="connsiteX73" fmla="*/ 7162 w 321487"/>
              <a:gd name="connsiteY73" fmla="*/ 169069 h 259556"/>
              <a:gd name="connsiteX74" fmla="*/ 11925 w 321487"/>
              <a:gd name="connsiteY74" fmla="*/ 176212 h 259556"/>
              <a:gd name="connsiteX75" fmla="*/ 92887 w 321487"/>
              <a:gd name="connsiteY75" fmla="*/ 180975 h 259556"/>
              <a:gd name="connsiteX76" fmla="*/ 102412 w 321487"/>
              <a:gd name="connsiteY76" fmla="*/ 190500 h 259556"/>
              <a:gd name="connsiteX77" fmla="*/ 104794 w 321487"/>
              <a:gd name="connsiteY77" fmla="*/ 197644 h 259556"/>
              <a:gd name="connsiteX78" fmla="*/ 128606 w 321487"/>
              <a:gd name="connsiteY78" fmla="*/ 204787 h 259556"/>
              <a:gd name="connsiteX79" fmla="*/ 147656 w 321487"/>
              <a:gd name="connsiteY79" fmla="*/ 209550 h 259556"/>
              <a:gd name="connsiteX80" fmla="*/ 157181 w 321487"/>
              <a:gd name="connsiteY80" fmla="*/ 219075 h 259556"/>
              <a:gd name="connsiteX81" fmla="*/ 169087 w 321487"/>
              <a:gd name="connsiteY81" fmla="*/ 228600 h 259556"/>
              <a:gd name="connsiteX82" fmla="*/ 197662 w 321487"/>
              <a:gd name="connsiteY82" fmla="*/ 223837 h 259556"/>
              <a:gd name="connsiteX83" fmla="*/ 200044 w 321487"/>
              <a:gd name="connsiteY83" fmla="*/ 214312 h 259556"/>
              <a:gd name="connsiteX84" fmla="*/ 207187 w 321487"/>
              <a:gd name="connsiteY84" fmla="*/ 207169 h 259556"/>
              <a:gd name="connsiteX85" fmla="*/ 221475 w 321487"/>
              <a:gd name="connsiteY85" fmla="*/ 202406 h 259556"/>
              <a:gd name="connsiteX86" fmla="*/ 235762 w 321487"/>
              <a:gd name="connsiteY86" fmla="*/ 202406 h 259556"/>
              <a:gd name="connsiteX87" fmla="*/ 238144 w 321487"/>
              <a:gd name="connsiteY87" fmla="*/ 190500 h 259556"/>
              <a:gd name="connsiteX88" fmla="*/ 252431 w 321487"/>
              <a:gd name="connsiteY88" fmla="*/ 180975 h 259556"/>
              <a:gd name="connsiteX89" fmla="*/ 259575 w 321487"/>
              <a:gd name="connsiteY89" fmla="*/ 173831 h 259556"/>
              <a:gd name="connsiteX90" fmla="*/ 266719 w 321487"/>
              <a:gd name="connsiteY90" fmla="*/ 169069 h 259556"/>
              <a:gd name="connsiteX91" fmla="*/ 271481 w 321487"/>
              <a:gd name="connsiteY91" fmla="*/ 154781 h 259556"/>
              <a:gd name="connsiteX92" fmla="*/ 273862 w 321487"/>
              <a:gd name="connsiteY92" fmla="*/ 147637 h 259556"/>
              <a:gd name="connsiteX93" fmla="*/ 281006 w 321487"/>
              <a:gd name="connsiteY93" fmla="*/ 140494 h 259556"/>
              <a:gd name="connsiteX94" fmla="*/ 285769 w 321487"/>
              <a:gd name="connsiteY94" fmla="*/ 73819 h 259556"/>
              <a:gd name="connsiteX95" fmla="*/ 290531 w 321487"/>
              <a:gd name="connsiteY95" fmla="*/ 59531 h 259556"/>
              <a:gd name="connsiteX96" fmla="*/ 292912 w 321487"/>
              <a:gd name="connsiteY96" fmla="*/ 52387 h 259556"/>
              <a:gd name="connsiteX97" fmla="*/ 290531 w 321487"/>
              <a:gd name="connsiteY97" fmla="*/ 33337 h 259556"/>
              <a:gd name="connsiteX98" fmla="*/ 283387 w 321487"/>
              <a:gd name="connsiteY98" fmla="*/ 30956 h 259556"/>
              <a:gd name="connsiteX99" fmla="*/ 276244 w 321487"/>
              <a:gd name="connsiteY99" fmla="*/ 38100 h 259556"/>
              <a:gd name="connsiteX100" fmla="*/ 278625 w 321487"/>
              <a:gd name="connsiteY100" fmla="*/ 71437 h 259556"/>
              <a:gd name="connsiteX101" fmla="*/ 276244 w 321487"/>
              <a:gd name="connsiteY101" fmla="*/ 78581 h 259556"/>
              <a:gd name="connsiteX102" fmla="*/ 261956 w 321487"/>
              <a:gd name="connsiteY102" fmla="*/ 83344 h 259556"/>
              <a:gd name="connsiteX103" fmla="*/ 252431 w 321487"/>
              <a:gd name="connsiteY103" fmla="*/ 114300 h 259556"/>
              <a:gd name="connsiteX104" fmla="*/ 247669 w 321487"/>
              <a:gd name="connsiteY104" fmla="*/ 128587 h 259556"/>
              <a:gd name="connsiteX105" fmla="*/ 240525 w 321487"/>
              <a:gd name="connsiteY105" fmla="*/ 133350 h 259556"/>
              <a:gd name="connsiteX106" fmla="*/ 238144 w 321487"/>
              <a:gd name="connsiteY106" fmla="*/ 140494 h 259556"/>
              <a:gd name="connsiteX107" fmla="*/ 231000 w 321487"/>
              <a:gd name="connsiteY107" fmla="*/ 145256 h 259556"/>
              <a:gd name="connsiteX108" fmla="*/ 200044 w 321487"/>
              <a:gd name="connsiteY108" fmla="*/ 152400 h 259556"/>
              <a:gd name="connsiteX109" fmla="*/ 171469 w 321487"/>
              <a:gd name="connsiteY109" fmla="*/ 159544 h 259556"/>
              <a:gd name="connsiteX110" fmla="*/ 164325 w 321487"/>
              <a:gd name="connsiteY110" fmla="*/ 161925 h 259556"/>
              <a:gd name="connsiteX111" fmla="*/ 142894 w 321487"/>
              <a:gd name="connsiteY111" fmla="*/ 164306 h 259556"/>
              <a:gd name="connsiteX112" fmla="*/ 159562 w 321487"/>
              <a:gd name="connsiteY112" fmla="*/ 154781 h 259556"/>
              <a:gd name="connsiteX113" fmla="*/ 176231 w 321487"/>
              <a:gd name="connsiteY113" fmla="*/ 145256 h 259556"/>
              <a:gd name="connsiteX114" fmla="*/ 183375 w 321487"/>
              <a:gd name="connsiteY114" fmla="*/ 138112 h 259556"/>
              <a:gd name="connsiteX115" fmla="*/ 197662 w 321487"/>
              <a:gd name="connsiteY115" fmla="*/ 128587 h 259556"/>
              <a:gd name="connsiteX116" fmla="*/ 200044 w 321487"/>
              <a:gd name="connsiteY116" fmla="*/ 121444 h 259556"/>
              <a:gd name="connsiteX117" fmla="*/ 221475 w 321487"/>
              <a:gd name="connsiteY117" fmla="*/ 97631 h 259556"/>
              <a:gd name="connsiteX118" fmla="*/ 228619 w 321487"/>
              <a:gd name="connsiteY118" fmla="*/ 90487 h 259556"/>
              <a:gd name="connsiteX119" fmla="*/ 233381 w 321487"/>
              <a:gd name="connsiteY119" fmla="*/ 83344 h 259556"/>
              <a:gd name="connsiteX120" fmla="*/ 240525 w 321487"/>
              <a:gd name="connsiteY120" fmla="*/ 80962 h 259556"/>
              <a:gd name="connsiteX121" fmla="*/ 242906 w 321487"/>
              <a:gd name="connsiteY121" fmla="*/ 71437 h 259556"/>
              <a:gd name="connsiteX122" fmla="*/ 245287 w 321487"/>
              <a:gd name="connsiteY122" fmla="*/ 64294 h 259556"/>
              <a:gd name="connsiteX123" fmla="*/ 242906 w 321487"/>
              <a:gd name="connsiteY123" fmla="*/ 52387 h 259556"/>
              <a:gd name="connsiteX124" fmla="*/ 219094 w 321487"/>
              <a:gd name="connsiteY124" fmla="*/ 50006 h 259556"/>
              <a:gd name="connsiteX125" fmla="*/ 221475 w 321487"/>
              <a:gd name="connsiteY125" fmla="*/ 40481 h 259556"/>
              <a:gd name="connsiteX126" fmla="*/ 235762 w 321487"/>
              <a:gd name="connsiteY126" fmla="*/ 33337 h 259556"/>
              <a:gd name="connsiteX127" fmla="*/ 242906 w 321487"/>
              <a:gd name="connsiteY127" fmla="*/ 28575 h 259556"/>
              <a:gd name="connsiteX128" fmla="*/ 245287 w 321487"/>
              <a:gd name="connsiteY128" fmla="*/ 19050 h 259556"/>
              <a:gd name="connsiteX129" fmla="*/ 247669 w 321487"/>
              <a:gd name="connsiteY129" fmla="*/ 7144 h 259556"/>
              <a:gd name="connsiteX130" fmla="*/ 252431 w 321487"/>
              <a:gd name="connsiteY130" fmla="*/ 0 h 259556"/>
              <a:gd name="connsiteX131" fmla="*/ 276244 w 321487"/>
              <a:gd name="connsiteY131" fmla="*/ 2381 h 259556"/>
              <a:gd name="connsiteX132" fmla="*/ 283387 w 321487"/>
              <a:gd name="connsiteY132" fmla="*/ 7144 h 259556"/>
              <a:gd name="connsiteX133" fmla="*/ 290531 w 321487"/>
              <a:gd name="connsiteY133" fmla="*/ 9525 h 259556"/>
              <a:gd name="connsiteX134" fmla="*/ 295294 w 321487"/>
              <a:gd name="connsiteY134" fmla="*/ 16669 h 259556"/>
              <a:gd name="connsiteX135" fmla="*/ 300056 w 321487"/>
              <a:gd name="connsiteY135" fmla="*/ 66675 h 259556"/>
              <a:gd name="connsiteX136" fmla="*/ 307200 w 321487"/>
              <a:gd name="connsiteY136" fmla="*/ 83344 h 259556"/>
              <a:gd name="connsiteX137" fmla="*/ 314344 w 321487"/>
              <a:gd name="connsiteY137" fmla="*/ 85725 h 259556"/>
              <a:gd name="connsiteX138" fmla="*/ 321487 w 321487"/>
              <a:gd name="connsiteY138" fmla="*/ 135731 h 259556"/>
              <a:gd name="connsiteX139" fmla="*/ 316725 w 321487"/>
              <a:gd name="connsiteY139" fmla="*/ 150019 h 259556"/>
              <a:gd name="connsiteX140" fmla="*/ 295294 w 321487"/>
              <a:gd name="connsiteY140" fmla="*/ 161925 h 259556"/>
              <a:gd name="connsiteX141" fmla="*/ 288150 w 321487"/>
              <a:gd name="connsiteY141" fmla="*/ 166687 h 259556"/>
              <a:gd name="connsiteX142" fmla="*/ 247669 w 321487"/>
              <a:gd name="connsiteY142" fmla="*/ 171450 h 259556"/>
              <a:gd name="connsiteX143" fmla="*/ 221475 w 321487"/>
              <a:gd name="connsiteY143" fmla="*/ 178594 h 259556"/>
              <a:gd name="connsiteX144" fmla="*/ 214331 w 321487"/>
              <a:gd name="connsiteY144" fmla="*/ 183356 h 259556"/>
              <a:gd name="connsiteX145" fmla="*/ 207187 w 321487"/>
              <a:gd name="connsiteY145" fmla="*/ 185737 h 259556"/>
              <a:gd name="connsiteX146" fmla="*/ 185756 w 321487"/>
              <a:gd name="connsiteY146" fmla="*/ 192881 h 259556"/>
              <a:gd name="connsiteX147" fmla="*/ 171469 w 321487"/>
              <a:gd name="connsiteY147" fmla="*/ 202406 h 259556"/>
              <a:gd name="connsiteX148" fmla="*/ 157181 w 321487"/>
              <a:gd name="connsiteY148" fmla="*/ 211931 h 259556"/>
              <a:gd name="connsiteX149" fmla="*/ 150037 w 321487"/>
              <a:gd name="connsiteY149" fmla="*/ 216694 h 259556"/>
              <a:gd name="connsiteX150" fmla="*/ 138131 w 321487"/>
              <a:gd name="connsiteY150" fmla="*/ 214312 h 259556"/>
              <a:gd name="connsiteX151" fmla="*/ 119081 w 321487"/>
              <a:gd name="connsiteY151" fmla="*/ 211931 h 259556"/>
              <a:gd name="connsiteX152" fmla="*/ 109556 w 321487"/>
              <a:gd name="connsiteY152" fmla="*/ 209550 h 259556"/>
              <a:gd name="connsiteX153" fmla="*/ 102412 w 321487"/>
              <a:gd name="connsiteY153" fmla="*/ 204787 h 259556"/>
              <a:gd name="connsiteX154" fmla="*/ 78600 w 321487"/>
              <a:gd name="connsiteY154" fmla="*/ 197644 h 259556"/>
              <a:gd name="connsiteX155" fmla="*/ 69075 w 321487"/>
              <a:gd name="connsiteY155" fmla="*/ 192881 h 259556"/>
              <a:gd name="connsiteX156" fmla="*/ 61931 w 321487"/>
              <a:gd name="connsiteY156" fmla="*/ 190500 h 259556"/>
              <a:gd name="connsiteX157" fmla="*/ 52406 w 321487"/>
              <a:gd name="connsiteY157" fmla="*/ 176212 h 259556"/>
              <a:gd name="connsiteX158" fmla="*/ 47644 w 321487"/>
              <a:gd name="connsiteY158" fmla="*/ 169069 h 259556"/>
              <a:gd name="connsiteX159" fmla="*/ 40500 w 321487"/>
              <a:gd name="connsiteY159" fmla="*/ 164306 h 259556"/>
              <a:gd name="connsiteX160" fmla="*/ 35737 w 321487"/>
              <a:gd name="connsiteY160" fmla="*/ 157162 h 259556"/>
              <a:gd name="connsiteX161" fmla="*/ 14306 w 321487"/>
              <a:gd name="connsiteY161" fmla="*/ 150019 h 259556"/>
              <a:gd name="connsiteX162" fmla="*/ 7162 w 321487"/>
              <a:gd name="connsiteY162" fmla="*/ 147637 h 259556"/>
              <a:gd name="connsiteX163" fmla="*/ 19 w 321487"/>
              <a:gd name="connsiteY163" fmla="*/ 142875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321487" h="259556">
                <a:moveTo>
                  <a:pt x="42881" y="169069"/>
                </a:moveTo>
                <a:cubicBezTo>
                  <a:pt x="46850" y="166688"/>
                  <a:pt x="50882" y="164410"/>
                  <a:pt x="54787" y="161925"/>
                </a:cubicBezTo>
                <a:cubicBezTo>
                  <a:pt x="59616" y="158852"/>
                  <a:pt x="69075" y="152400"/>
                  <a:pt x="69075" y="152400"/>
                </a:cubicBezTo>
                <a:cubicBezTo>
                  <a:pt x="66694" y="151606"/>
                  <a:pt x="64312" y="149225"/>
                  <a:pt x="61931" y="150019"/>
                </a:cubicBezTo>
                <a:cubicBezTo>
                  <a:pt x="56501" y="151829"/>
                  <a:pt x="47644" y="159544"/>
                  <a:pt x="47644" y="159544"/>
                </a:cubicBezTo>
                <a:cubicBezTo>
                  <a:pt x="46484" y="161283"/>
                  <a:pt x="39404" y="170543"/>
                  <a:pt x="40500" y="173831"/>
                </a:cubicBezTo>
                <a:cubicBezTo>
                  <a:pt x="41565" y="177026"/>
                  <a:pt x="44842" y="179107"/>
                  <a:pt x="47644" y="180975"/>
                </a:cubicBezTo>
                <a:cubicBezTo>
                  <a:pt x="51552" y="183580"/>
                  <a:pt x="67347" y="185449"/>
                  <a:pt x="69075" y="185737"/>
                </a:cubicBezTo>
                <a:cubicBezTo>
                  <a:pt x="76219" y="184943"/>
                  <a:pt x="83533" y="185099"/>
                  <a:pt x="90506" y="183356"/>
                </a:cubicBezTo>
                <a:cubicBezTo>
                  <a:pt x="93282" y="182662"/>
                  <a:pt x="95165" y="180014"/>
                  <a:pt x="97650" y="178594"/>
                </a:cubicBezTo>
                <a:cubicBezTo>
                  <a:pt x="112275" y="170237"/>
                  <a:pt x="102684" y="178322"/>
                  <a:pt x="114319" y="166687"/>
                </a:cubicBezTo>
                <a:cubicBezTo>
                  <a:pt x="117536" y="160253"/>
                  <a:pt x="127621" y="146500"/>
                  <a:pt x="104794" y="159544"/>
                </a:cubicBezTo>
                <a:cubicBezTo>
                  <a:pt x="102615" y="160789"/>
                  <a:pt x="99902" y="166687"/>
                  <a:pt x="102412" y="166687"/>
                </a:cubicBezTo>
                <a:cubicBezTo>
                  <a:pt x="105779" y="166687"/>
                  <a:pt x="107175" y="161925"/>
                  <a:pt x="109556" y="159544"/>
                </a:cubicBezTo>
                <a:cubicBezTo>
                  <a:pt x="110350" y="157163"/>
                  <a:pt x="111937" y="154910"/>
                  <a:pt x="111937" y="152400"/>
                </a:cubicBezTo>
                <a:cubicBezTo>
                  <a:pt x="111937" y="140017"/>
                  <a:pt x="109556" y="143352"/>
                  <a:pt x="100031" y="140494"/>
                </a:cubicBezTo>
                <a:cubicBezTo>
                  <a:pt x="95223" y="139051"/>
                  <a:pt x="90506" y="137319"/>
                  <a:pt x="85744" y="135731"/>
                </a:cubicBezTo>
                <a:lnTo>
                  <a:pt x="78600" y="133350"/>
                </a:lnTo>
                <a:lnTo>
                  <a:pt x="71456" y="130969"/>
                </a:lnTo>
                <a:cubicBezTo>
                  <a:pt x="68281" y="131763"/>
                  <a:pt x="63895" y="130732"/>
                  <a:pt x="61931" y="133350"/>
                </a:cubicBezTo>
                <a:cubicBezTo>
                  <a:pt x="60425" y="135358"/>
                  <a:pt x="61851" y="140002"/>
                  <a:pt x="64312" y="140494"/>
                </a:cubicBezTo>
                <a:cubicBezTo>
                  <a:pt x="71360" y="141904"/>
                  <a:pt x="78600" y="138906"/>
                  <a:pt x="85744" y="138112"/>
                </a:cubicBezTo>
                <a:cubicBezTo>
                  <a:pt x="88125" y="135731"/>
                  <a:pt x="89963" y="132640"/>
                  <a:pt x="92887" y="130969"/>
                </a:cubicBezTo>
                <a:cubicBezTo>
                  <a:pt x="95729" y="129345"/>
                  <a:pt x="99689" y="130402"/>
                  <a:pt x="102412" y="128587"/>
                </a:cubicBezTo>
                <a:cubicBezTo>
                  <a:pt x="104793" y="127000"/>
                  <a:pt x="105151" y="123468"/>
                  <a:pt x="107175" y="121444"/>
                </a:cubicBezTo>
                <a:cubicBezTo>
                  <a:pt x="109199" y="119420"/>
                  <a:pt x="111938" y="118269"/>
                  <a:pt x="114319" y="116681"/>
                </a:cubicBezTo>
                <a:cubicBezTo>
                  <a:pt x="124122" y="118641"/>
                  <a:pt x="132768" y="121744"/>
                  <a:pt x="142894" y="116681"/>
                </a:cubicBezTo>
                <a:cubicBezTo>
                  <a:pt x="145139" y="115558"/>
                  <a:pt x="143315" y="111105"/>
                  <a:pt x="145275" y="109537"/>
                </a:cubicBezTo>
                <a:cubicBezTo>
                  <a:pt x="147831" y="107493"/>
                  <a:pt x="151625" y="107950"/>
                  <a:pt x="154800" y="107156"/>
                </a:cubicBezTo>
                <a:cubicBezTo>
                  <a:pt x="157181" y="104775"/>
                  <a:pt x="159000" y="101647"/>
                  <a:pt x="161944" y="100012"/>
                </a:cubicBezTo>
                <a:cubicBezTo>
                  <a:pt x="166332" y="97574"/>
                  <a:pt x="176231" y="95250"/>
                  <a:pt x="176231" y="95250"/>
                </a:cubicBezTo>
                <a:cubicBezTo>
                  <a:pt x="179844" y="92841"/>
                  <a:pt x="185588" y="88106"/>
                  <a:pt x="190519" y="88106"/>
                </a:cubicBezTo>
                <a:cubicBezTo>
                  <a:pt x="195347" y="88106"/>
                  <a:pt x="200044" y="89693"/>
                  <a:pt x="204806" y="90487"/>
                </a:cubicBezTo>
                <a:cubicBezTo>
                  <a:pt x="204012" y="96043"/>
                  <a:pt x="204704" y="102027"/>
                  <a:pt x="202425" y="107156"/>
                </a:cubicBezTo>
                <a:cubicBezTo>
                  <a:pt x="201263" y="109771"/>
                  <a:pt x="197069" y="109684"/>
                  <a:pt x="195281" y="111919"/>
                </a:cubicBezTo>
                <a:cubicBezTo>
                  <a:pt x="193713" y="113879"/>
                  <a:pt x="193694" y="116681"/>
                  <a:pt x="192900" y="119062"/>
                </a:cubicBezTo>
                <a:cubicBezTo>
                  <a:pt x="198456" y="120650"/>
                  <a:pt x="205250" y="119986"/>
                  <a:pt x="209569" y="123825"/>
                </a:cubicBezTo>
                <a:cubicBezTo>
                  <a:pt x="213321" y="127160"/>
                  <a:pt x="212744" y="133350"/>
                  <a:pt x="214331" y="138112"/>
                </a:cubicBezTo>
                <a:lnTo>
                  <a:pt x="216712" y="145256"/>
                </a:lnTo>
                <a:cubicBezTo>
                  <a:pt x="215918" y="147637"/>
                  <a:pt x="216106" y="150625"/>
                  <a:pt x="214331" y="152400"/>
                </a:cubicBezTo>
                <a:cubicBezTo>
                  <a:pt x="209136" y="157595"/>
                  <a:pt x="193408" y="152813"/>
                  <a:pt x="190519" y="152400"/>
                </a:cubicBezTo>
                <a:cubicBezTo>
                  <a:pt x="189725" y="147637"/>
                  <a:pt x="183309" y="138112"/>
                  <a:pt x="188137" y="138112"/>
                </a:cubicBezTo>
                <a:cubicBezTo>
                  <a:pt x="193157" y="138112"/>
                  <a:pt x="192900" y="152400"/>
                  <a:pt x="192900" y="152400"/>
                </a:cubicBezTo>
                <a:cubicBezTo>
                  <a:pt x="190519" y="153194"/>
                  <a:pt x="187716" y="153213"/>
                  <a:pt x="185756" y="154781"/>
                </a:cubicBezTo>
                <a:cubicBezTo>
                  <a:pt x="180072" y="159328"/>
                  <a:pt x="181487" y="163320"/>
                  <a:pt x="178612" y="169069"/>
                </a:cubicBezTo>
                <a:cubicBezTo>
                  <a:pt x="177332" y="171628"/>
                  <a:pt x="175437" y="173831"/>
                  <a:pt x="173850" y="176212"/>
                </a:cubicBezTo>
                <a:cubicBezTo>
                  <a:pt x="176231" y="177800"/>
                  <a:pt x="178132" y="180975"/>
                  <a:pt x="180994" y="180975"/>
                </a:cubicBezTo>
                <a:cubicBezTo>
                  <a:pt x="183856" y="180975"/>
                  <a:pt x="188137" y="179074"/>
                  <a:pt x="188137" y="176212"/>
                </a:cubicBezTo>
                <a:cubicBezTo>
                  <a:pt x="188137" y="173702"/>
                  <a:pt x="183375" y="174625"/>
                  <a:pt x="180994" y="173831"/>
                </a:cubicBezTo>
                <a:cubicBezTo>
                  <a:pt x="172263" y="174625"/>
                  <a:pt x="163479" y="174972"/>
                  <a:pt x="154800" y="176212"/>
                </a:cubicBezTo>
                <a:cubicBezTo>
                  <a:pt x="152315" y="176567"/>
                  <a:pt x="150126" y="178145"/>
                  <a:pt x="147656" y="178594"/>
                </a:cubicBezTo>
                <a:cubicBezTo>
                  <a:pt x="141360" y="179739"/>
                  <a:pt x="134956" y="180181"/>
                  <a:pt x="128606" y="180975"/>
                </a:cubicBezTo>
                <a:cubicBezTo>
                  <a:pt x="125201" y="187785"/>
                  <a:pt x="123213" y="190640"/>
                  <a:pt x="121462" y="197644"/>
                </a:cubicBezTo>
                <a:cubicBezTo>
                  <a:pt x="120480" y="201570"/>
                  <a:pt x="120756" y="205866"/>
                  <a:pt x="119081" y="209550"/>
                </a:cubicBezTo>
                <a:cubicBezTo>
                  <a:pt x="116713" y="214761"/>
                  <a:pt x="109556" y="223837"/>
                  <a:pt x="109556" y="223837"/>
                </a:cubicBezTo>
                <a:cubicBezTo>
                  <a:pt x="108762" y="228600"/>
                  <a:pt x="109571" y="233933"/>
                  <a:pt x="107175" y="238125"/>
                </a:cubicBezTo>
                <a:cubicBezTo>
                  <a:pt x="105930" y="240304"/>
                  <a:pt x="102445" y="239816"/>
                  <a:pt x="100031" y="240506"/>
                </a:cubicBezTo>
                <a:cubicBezTo>
                  <a:pt x="92190" y="242746"/>
                  <a:pt x="86777" y="243633"/>
                  <a:pt x="78600" y="245269"/>
                </a:cubicBezTo>
                <a:cubicBezTo>
                  <a:pt x="76219" y="246856"/>
                  <a:pt x="74016" y="248751"/>
                  <a:pt x="71456" y="250031"/>
                </a:cubicBezTo>
                <a:cubicBezTo>
                  <a:pt x="69211" y="251153"/>
                  <a:pt x="66087" y="250637"/>
                  <a:pt x="64312" y="252412"/>
                </a:cubicBezTo>
                <a:cubicBezTo>
                  <a:pt x="62537" y="254187"/>
                  <a:pt x="62725" y="257175"/>
                  <a:pt x="61931" y="259556"/>
                </a:cubicBezTo>
                <a:cubicBezTo>
                  <a:pt x="60344" y="257175"/>
                  <a:pt x="58296" y="255042"/>
                  <a:pt x="57169" y="252412"/>
                </a:cubicBezTo>
                <a:cubicBezTo>
                  <a:pt x="55880" y="249404"/>
                  <a:pt x="56832" y="245443"/>
                  <a:pt x="54787" y="242887"/>
                </a:cubicBezTo>
                <a:cubicBezTo>
                  <a:pt x="53219" y="240927"/>
                  <a:pt x="50025" y="241300"/>
                  <a:pt x="47644" y="240506"/>
                </a:cubicBezTo>
                <a:cubicBezTo>
                  <a:pt x="46850" y="242887"/>
                  <a:pt x="46654" y="245561"/>
                  <a:pt x="45262" y="247650"/>
                </a:cubicBezTo>
                <a:cubicBezTo>
                  <a:pt x="43394" y="250452"/>
                  <a:pt x="39184" y="257989"/>
                  <a:pt x="38119" y="254794"/>
                </a:cubicBezTo>
                <a:lnTo>
                  <a:pt x="42881" y="240506"/>
                </a:lnTo>
                <a:cubicBezTo>
                  <a:pt x="42087" y="229394"/>
                  <a:pt x="44023" y="217738"/>
                  <a:pt x="40500" y="207169"/>
                </a:cubicBezTo>
                <a:cubicBezTo>
                  <a:pt x="39595" y="204454"/>
                  <a:pt x="36196" y="211576"/>
                  <a:pt x="33356" y="211931"/>
                </a:cubicBezTo>
                <a:cubicBezTo>
                  <a:pt x="29340" y="212433"/>
                  <a:pt x="25419" y="210344"/>
                  <a:pt x="21450" y="209550"/>
                </a:cubicBezTo>
                <a:cubicBezTo>
                  <a:pt x="19069" y="207962"/>
                  <a:pt x="14867" y="207593"/>
                  <a:pt x="14306" y="204787"/>
                </a:cubicBezTo>
                <a:cubicBezTo>
                  <a:pt x="10520" y="185860"/>
                  <a:pt x="15626" y="188439"/>
                  <a:pt x="23831" y="178594"/>
                </a:cubicBezTo>
                <a:cubicBezTo>
                  <a:pt x="25663" y="176395"/>
                  <a:pt x="27006" y="173831"/>
                  <a:pt x="28594" y="171450"/>
                </a:cubicBezTo>
                <a:cubicBezTo>
                  <a:pt x="11504" y="160057"/>
                  <a:pt x="18353" y="157878"/>
                  <a:pt x="7162" y="169069"/>
                </a:cubicBezTo>
                <a:cubicBezTo>
                  <a:pt x="8750" y="171450"/>
                  <a:pt x="9084" y="175868"/>
                  <a:pt x="11925" y="176212"/>
                </a:cubicBezTo>
                <a:cubicBezTo>
                  <a:pt x="120257" y="189343"/>
                  <a:pt x="59126" y="169721"/>
                  <a:pt x="92887" y="180975"/>
                </a:cubicBezTo>
                <a:cubicBezTo>
                  <a:pt x="99240" y="200027"/>
                  <a:pt x="89711" y="177799"/>
                  <a:pt x="102412" y="190500"/>
                </a:cubicBezTo>
                <a:cubicBezTo>
                  <a:pt x="104187" y="192275"/>
                  <a:pt x="103226" y="195684"/>
                  <a:pt x="104794" y="197644"/>
                </a:cubicBezTo>
                <a:cubicBezTo>
                  <a:pt x="110586" y="204883"/>
                  <a:pt x="120914" y="203249"/>
                  <a:pt x="128606" y="204787"/>
                </a:cubicBezTo>
                <a:cubicBezTo>
                  <a:pt x="135024" y="206071"/>
                  <a:pt x="141306" y="207962"/>
                  <a:pt x="147656" y="209550"/>
                </a:cubicBezTo>
                <a:cubicBezTo>
                  <a:pt x="152851" y="225136"/>
                  <a:pt x="145636" y="209839"/>
                  <a:pt x="157181" y="219075"/>
                </a:cubicBezTo>
                <a:cubicBezTo>
                  <a:pt x="172569" y="231385"/>
                  <a:pt x="151132" y="222615"/>
                  <a:pt x="169087" y="228600"/>
                </a:cubicBezTo>
                <a:lnTo>
                  <a:pt x="197662" y="223837"/>
                </a:lnTo>
                <a:cubicBezTo>
                  <a:pt x="198456" y="220662"/>
                  <a:pt x="198420" y="217154"/>
                  <a:pt x="200044" y="214312"/>
                </a:cubicBezTo>
                <a:cubicBezTo>
                  <a:pt x="201715" y="211388"/>
                  <a:pt x="204243" y="208804"/>
                  <a:pt x="207187" y="207169"/>
                </a:cubicBezTo>
                <a:cubicBezTo>
                  <a:pt x="211576" y="204731"/>
                  <a:pt x="221475" y="202406"/>
                  <a:pt x="221475" y="202406"/>
                </a:cubicBezTo>
                <a:cubicBezTo>
                  <a:pt x="224938" y="203560"/>
                  <a:pt x="232299" y="207601"/>
                  <a:pt x="235762" y="202406"/>
                </a:cubicBezTo>
                <a:cubicBezTo>
                  <a:pt x="238007" y="199038"/>
                  <a:pt x="236334" y="194120"/>
                  <a:pt x="238144" y="190500"/>
                </a:cubicBezTo>
                <a:cubicBezTo>
                  <a:pt x="241712" y="183364"/>
                  <a:pt x="246080" y="183092"/>
                  <a:pt x="252431" y="180975"/>
                </a:cubicBezTo>
                <a:cubicBezTo>
                  <a:pt x="254812" y="178594"/>
                  <a:pt x="256988" y="175987"/>
                  <a:pt x="259575" y="173831"/>
                </a:cubicBezTo>
                <a:cubicBezTo>
                  <a:pt x="261774" y="171999"/>
                  <a:pt x="265202" y="171496"/>
                  <a:pt x="266719" y="169069"/>
                </a:cubicBezTo>
                <a:cubicBezTo>
                  <a:pt x="269380" y="164812"/>
                  <a:pt x="269894" y="159544"/>
                  <a:pt x="271481" y="154781"/>
                </a:cubicBezTo>
                <a:cubicBezTo>
                  <a:pt x="272275" y="152400"/>
                  <a:pt x="272087" y="149412"/>
                  <a:pt x="273862" y="147637"/>
                </a:cubicBezTo>
                <a:lnTo>
                  <a:pt x="281006" y="140494"/>
                </a:lnTo>
                <a:cubicBezTo>
                  <a:pt x="290294" y="112627"/>
                  <a:pt x="278324" y="150748"/>
                  <a:pt x="285769" y="73819"/>
                </a:cubicBezTo>
                <a:cubicBezTo>
                  <a:pt x="286253" y="68822"/>
                  <a:pt x="288944" y="64294"/>
                  <a:pt x="290531" y="59531"/>
                </a:cubicBezTo>
                <a:lnTo>
                  <a:pt x="292912" y="52387"/>
                </a:lnTo>
                <a:cubicBezTo>
                  <a:pt x="292118" y="46037"/>
                  <a:pt x="293130" y="39185"/>
                  <a:pt x="290531" y="33337"/>
                </a:cubicBezTo>
                <a:cubicBezTo>
                  <a:pt x="289512" y="31043"/>
                  <a:pt x="285768" y="30162"/>
                  <a:pt x="283387" y="30956"/>
                </a:cubicBezTo>
                <a:cubicBezTo>
                  <a:pt x="280192" y="32021"/>
                  <a:pt x="278625" y="35719"/>
                  <a:pt x="276244" y="38100"/>
                </a:cubicBezTo>
                <a:cubicBezTo>
                  <a:pt x="277038" y="49212"/>
                  <a:pt x="278625" y="60296"/>
                  <a:pt x="278625" y="71437"/>
                </a:cubicBezTo>
                <a:cubicBezTo>
                  <a:pt x="278625" y="73947"/>
                  <a:pt x="278287" y="77122"/>
                  <a:pt x="276244" y="78581"/>
                </a:cubicBezTo>
                <a:cubicBezTo>
                  <a:pt x="272159" y="81499"/>
                  <a:pt x="261956" y="83344"/>
                  <a:pt x="261956" y="83344"/>
                </a:cubicBezTo>
                <a:cubicBezTo>
                  <a:pt x="250195" y="100985"/>
                  <a:pt x="264851" y="77037"/>
                  <a:pt x="252431" y="114300"/>
                </a:cubicBezTo>
                <a:cubicBezTo>
                  <a:pt x="250844" y="119062"/>
                  <a:pt x="251846" y="125802"/>
                  <a:pt x="247669" y="128587"/>
                </a:cubicBezTo>
                <a:lnTo>
                  <a:pt x="240525" y="133350"/>
                </a:lnTo>
                <a:cubicBezTo>
                  <a:pt x="239731" y="135731"/>
                  <a:pt x="239712" y="138534"/>
                  <a:pt x="238144" y="140494"/>
                </a:cubicBezTo>
                <a:cubicBezTo>
                  <a:pt x="236356" y="142729"/>
                  <a:pt x="233615" y="144094"/>
                  <a:pt x="231000" y="145256"/>
                </a:cubicBezTo>
                <a:cubicBezTo>
                  <a:pt x="218611" y="150762"/>
                  <a:pt x="213607" y="150463"/>
                  <a:pt x="200044" y="152400"/>
                </a:cubicBezTo>
                <a:cubicBezTo>
                  <a:pt x="182560" y="161141"/>
                  <a:pt x="198071" y="154707"/>
                  <a:pt x="171469" y="159544"/>
                </a:cubicBezTo>
                <a:cubicBezTo>
                  <a:pt x="168999" y="159993"/>
                  <a:pt x="166801" y="161512"/>
                  <a:pt x="164325" y="161925"/>
                </a:cubicBezTo>
                <a:cubicBezTo>
                  <a:pt x="157235" y="163107"/>
                  <a:pt x="150038" y="163512"/>
                  <a:pt x="142894" y="164306"/>
                </a:cubicBezTo>
                <a:cubicBezTo>
                  <a:pt x="158314" y="160451"/>
                  <a:pt x="147401" y="164915"/>
                  <a:pt x="159562" y="154781"/>
                </a:cubicBezTo>
                <a:cubicBezTo>
                  <a:pt x="173050" y="143541"/>
                  <a:pt x="159941" y="156892"/>
                  <a:pt x="176231" y="145256"/>
                </a:cubicBezTo>
                <a:cubicBezTo>
                  <a:pt x="178971" y="143298"/>
                  <a:pt x="180717" y="140180"/>
                  <a:pt x="183375" y="138112"/>
                </a:cubicBezTo>
                <a:cubicBezTo>
                  <a:pt x="187893" y="134598"/>
                  <a:pt x="197662" y="128587"/>
                  <a:pt x="197662" y="128587"/>
                </a:cubicBezTo>
                <a:cubicBezTo>
                  <a:pt x="198456" y="126206"/>
                  <a:pt x="198921" y="123689"/>
                  <a:pt x="200044" y="121444"/>
                </a:cubicBezTo>
                <a:cubicBezTo>
                  <a:pt x="204607" y="112319"/>
                  <a:pt x="215296" y="103810"/>
                  <a:pt x="221475" y="97631"/>
                </a:cubicBezTo>
                <a:cubicBezTo>
                  <a:pt x="223856" y="95250"/>
                  <a:pt x="226751" y="93289"/>
                  <a:pt x="228619" y="90487"/>
                </a:cubicBezTo>
                <a:cubicBezTo>
                  <a:pt x="230206" y="88106"/>
                  <a:pt x="231146" y="85132"/>
                  <a:pt x="233381" y="83344"/>
                </a:cubicBezTo>
                <a:cubicBezTo>
                  <a:pt x="235341" y="81776"/>
                  <a:pt x="238144" y="81756"/>
                  <a:pt x="240525" y="80962"/>
                </a:cubicBezTo>
                <a:cubicBezTo>
                  <a:pt x="241319" y="77787"/>
                  <a:pt x="242007" y="74584"/>
                  <a:pt x="242906" y="71437"/>
                </a:cubicBezTo>
                <a:cubicBezTo>
                  <a:pt x="243595" y="69024"/>
                  <a:pt x="245287" y="66804"/>
                  <a:pt x="245287" y="64294"/>
                </a:cubicBezTo>
                <a:cubicBezTo>
                  <a:pt x="245287" y="60246"/>
                  <a:pt x="246459" y="54325"/>
                  <a:pt x="242906" y="52387"/>
                </a:cubicBezTo>
                <a:cubicBezTo>
                  <a:pt x="235903" y="48567"/>
                  <a:pt x="227031" y="50800"/>
                  <a:pt x="219094" y="50006"/>
                </a:cubicBezTo>
                <a:cubicBezTo>
                  <a:pt x="219888" y="46831"/>
                  <a:pt x="219660" y="43204"/>
                  <a:pt x="221475" y="40481"/>
                </a:cubicBezTo>
                <a:cubicBezTo>
                  <a:pt x="224885" y="35366"/>
                  <a:pt x="231010" y="35713"/>
                  <a:pt x="235762" y="33337"/>
                </a:cubicBezTo>
                <a:cubicBezTo>
                  <a:pt x="238322" y="32057"/>
                  <a:pt x="240525" y="30162"/>
                  <a:pt x="242906" y="28575"/>
                </a:cubicBezTo>
                <a:cubicBezTo>
                  <a:pt x="243700" y="25400"/>
                  <a:pt x="244577" y="22245"/>
                  <a:pt x="245287" y="19050"/>
                </a:cubicBezTo>
                <a:cubicBezTo>
                  <a:pt x="246165" y="15099"/>
                  <a:pt x="246248" y="10934"/>
                  <a:pt x="247669" y="7144"/>
                </a:cubicBezTo>
                <a:cubicBezTo>
                  <a:pt x="248674" y="4464"/>
                  <a:pt x="250844" y="2381"/>
                  <a:pt x="252431" y="0"/>
                </a:cubicBezTo>
                <a:cubicBezTo>
                  <a:pt x="260369" y="794"/>
                  <a:pt x="268471" y="587"/>
                  <a:pt x="276244" y="2381"/>
                </a:cubicBezTo>
                <a:cubicBezTo>
                  <a:pt x="279032" y="3025"/>
                  <a:pt x="280827" y="5864"/>
                  <a:pt x="283387" y="7144"/>
                </a:cubicBezTo>
                <a:cubicBezTo>
                  <a:pt x="285632" y="8267"/>
                  <a:pt x="288150" y="8731"/>
                  <a:pt x="290531" y="9525"/>
                </a:cubicBezTo>
                <a:cubicBezTo>
                  <a:pt x="292119" y="11906"/>
                  <a:pt x="294472" y="13928"/>
                  <a:pt x="295294" y="16669"/>
                </a:cubicBezTo>
                <a:cubicBezTo>
                  <a:pt x="297926" y="25443"/>
                  <a:pt x="299903" y="65301"/>
                  <a:pt x="300056" y="66675"/>
                </a:cubicBezTo>
                <a:cubicBezTo>
                  <a:pt x="300614" y="71698"/>
                  <a:pt x="302823" y="79842"/>
                  <a:pt x="307200" y="83344"/>
                </a:cubicBezTo>
                <a:cubicBezTo>
                  <a:pt x="309160" y="84912"/>
                  <a:pt x="311963" y="84931"/>
                  <a:pt x="314344" y="85725"/>
                </a:cubicBezTo>
                <a:cubicBezTo>
                  <a:pt x="322879" y="111332"/>
                  <a:pt x="318772" y="95003"/>
                  <a:pt x="321487" y="135731"/>
                </a:cubicBezTo>
                <a:cubicBezTo>
                  <a:pt x="319900" y="140494"/>
                  <a:pt x="321488" y="148432"/>
                  <a:pt x="316725" y="150019"/>
                </a:cubicBezTo>
                <a:cubicBezTo>
                  <a:pt x="304150" y="154210"/>
                  <a:pt x="311671" y="151007"/>
                  <a:pt x="295294" y="161925"/>
                </a:cubicBezTo>
                <a:cubicBezTo>
                  <a:pt x="292913" y="163512"/>
                  <a:pt x="290992" y="166353"/>
                  <a:pt x="288150" y="166687"/>
                </a:cubicBezTo>
                <a:lnTo>
                  <a:pt x="247669" y="171450"/>
                </a:lnTo>
                <a:cubicBezTo>
                  <a:pt x="231529" y="182208"/>
                  <a:pt x="251574" y="170385"/>
                  <a:pt x="221475" y="178594"/>
                </a:cubicBezTo>
                <a:cubicBezTo>
                  <a:pt x="218714" y="179347"/>
                  <a:pt x="216891" y="182076"/>
                  <a:pt x="214331" y="183356"/>
                </a:cubicBezTo>
                <a:cubicBezTo>
                  <a:pt x="212086" y="184478"/>
                  <a:pt x="209568" y="184943"/>
                  <a:pt x="207187" y="185737"/>
                </a:cubicBezTo>
                <a:cubicBezTo>
                  <a:pt x="185891" y="199938"/>
                  <a:pt x="219969" y="178626"/>
                  <a:pt x="185756" y="192881"/>
                </a:cubicBezTo>
                <a:cubicBezTo>
                  <a:pt x="180473" y="195082"/>
                  <a:pt x="176231" y="199231"/>
                  <a:pt x="171469" y="202406"/>
                </a:cubicBezTo>
                <a:lnTo>
                  <a:pt x="157181" y="211931"/>
                </a:lnTo>
                <a:lnTo>
                  <a:pt x="150037" y="216694"/>
                </a:lnTo>
                <a:cubicBezTo>
                  <a:pt x="146068" y="215900"/>
                  <a:pt x="142131" y="214927"/>
                  <a:pt x="138131" y="214312"/>
                </a:cubicBezTo>
                <a:cubicBezTo>
                  <a:pt x="131806" y="213339"/>
                  <a:pt x="125393" y="212983"/>
                  <a:pt x="119081" y="211931"/>
                </a:cubicBezTo>
                <a:cubicBezTo>
                  <a:pt x="115853" y="211393"/>
                  <a:pt x="112731" y="210344"/>
                  <a:pt x="109556" y="209550"/>
                </a:cubicBezTo>
                <a:cubicBezTo>
                  <a:pt x="107175" y="207962"/>
                  <a:pt x="105027" y="205949"/>
                  <a:pt x="102412" y="204787"/>
                </a:cubicBezTo>
                <a:cubicBezTo>
                  <a:pt x="94959" y="201475"/>
                  <a:pt x="86515" y="199623"/>
                  <a:pt x="78600" y="197644"/>
                </a:cubicBezTo>
                <a:cubicBezTo>
                  <a:pt x="75425" y="196056"/>
                  <a:pt x="72338" y="194279"/>
                  <a:pt x="69075" y="192881"/>
                </a:cubicBezTo>
                <a:cubicBezTo>
                  <a:pt x="66768" y="191892"/>
                  <a:pt x="63706" y="192275"/>
                  <a:pt x="61931" y="190500"/>
                </a:cubicBezTo>
                <a:cubicBezTo>
                  <a:pt x="57884" y="186453"/>
                  <a:pt x="55581" y="180975"/>
                  <a:pt x="52406" y="176212"/>
                </a:cubicBezTo>
                <a:cubicBezTo>
                  <a:pt x="50819" y="173831"/>
                  <a:pt x="50025" y="170656"/>
                  <a:pt x="47644" y="169069"/>
                </a:cubicBezTo>
                <a:lnTo>
                  <a:pt x="40500" y="164306"/>
                </a:lnTo>
                <a:cubicBezTo>
                  <a:pt x="38912" y="161925"/>
                  <a:pt x="38164" y="158679"/>
                  <a:pt x="35737" y="157162"/>
                </a:cubicBezTo>
                <a:cubicBezTo>
                  <a:pt x="35734" y="157160"/>
                  <a:pt x="17879" y="151210"/>
                  <a:pt x="14306" y="150019"/>
                </a:cubicBezTo>
                <a:lnTo>
                  <a:pt x="7162" y="147637"/>
                </a:lnTo>
                <a:cubicBezTo>
                  <a:pt x="-734" y="145005"/>
                  <a:pt x="19" y="147766"/>
                  <a:pt x="19" y="142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9" name="Rectangle 7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http://www.freeworldmaps.net/outline/maps/world-map-outline.gif</a:t>
            </a:r>
          </a:p>
        </p:txBody>
      </p:sp>
      <p:sp>
        <p:nvSpPr>
          <p:cNvPr id="5140" name="Rectangle 8"/>
          <p:cNvSpPr>
            <a:spLocks noChangeArrowheads="1"/>
          </p:cNvSpPr>
          <p:nvPr/>
        </p:nvSpPr>
        <p:spPr bwMode="auto">
          <a:xfrm>
            <a:off x="5181600" y="6119813"/>
            <a:ext cx="3962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Magazi et al. 2008. South African Medical Journal </a:t>
            </a:r>
          </a:p>
          <a:p>
            <a:r>
              <a:rPr lang="en-US" sz="1400">
                <a:latin typeface="Calibri" pitchFamily="34" charset="0"/>
              </a:rPr>
              <a:t>Greeff, JM. 2007. Annals of Human Genetics</a:t>
            </a:r>
          </a:p>
          <a:p>
            <a:r>
              <a:rPr lang="en-US" sz="1400">
                <a:latin typeface="Calibri" pitchFamily="34" charset="0"/>
              </a:rPr>
              <a:t>Hayden et al. 1980. South African Medical Journal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Skip</a:t>
            </a:r>
          </a:p>
        </p:txBody>
      </p:sp>
      <p:sp>
        <p:nvSpPr>
          <p:cNvPr id="2867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smtClean="0"/>
              <a:t>Huntington’s disease  discussion</a:t>
            </a:r>
          </a:p>
          <a:p>
            <a:pPr lvl="1"/>
            <a:r>
              <a:rPr lang="en-US" sz="4400" smtClean="0"/>
              <a:t>Form hypotheses</a:t>
            </a:r>
          </a:p>
          <a:p>
            <a:pPr lvl="1"/>
            <a:r>
              <a:rPr lang="en-US" sz="4400" smtClean="0"/>
              <a:t>Discuss hypotheses</a:t>
            </a:r>
          </a:p>
          <a:p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study system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Simple model organisms</a:t>
            </a:r>
          </a:p>
          <a:p>
            <a:endParaRPr lang="en-US" smtClean="0"/>
          </a:p>
          <a:p>
            <a:r>
              <a:rPr lang="en-US" smtClean="0"/>
              <a:t>Controlled environments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 l="36568" t="11343" b="56493"/>
          <a:stretch>
            <a:fillRect/>
          </a:stretch>
        </p:blipFill>
        <p:spPr bwMode="auto">
          <a:xfrm>
            <a:off x="0" y="5832475"/>
            <a:ext cx="22367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elusive POISONOUS M&amp;M</a:t>
            </a:r>
          </a:p>
        </p:txBody>
      </p:sp>
      <p:sp>
        <p:nvSpPr>
          <p:cNvPr id="30722" name="Content Placeholder 7"/>
          <p:cNvSpPr>
            <a:spLocks noGrp="1"/>
          </p:cNvSpPr>
          <p:nvPr>
            <p:ph sz="half" idx="2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r>
              <a:rPr lang="en-US" smtClean="0"/>
              <a:t>Haploid</a:t>
            </a:r>
          </a:p>
          <a:p>
            <a:r>
              <a:rPr lang="en-US" smtClean="0"/>
              <a:t>Two color phenotypes of M&amp;M’s</a:t>
            </a:r>
          </a:p>
          <a:p>
            <a:r>
              <a:rPr lang="en-US" smtClean="0"/>
              <a:t>Reproduces asexually by fission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288" y="3109913"/>
            <a:ext cx="352742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76513"/>
            <a:ext cx="21336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76513"/>
            <a:ext cx="21336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M&amp;M fission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4800" y="1603375"/>
            <a:ext cx="3048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88" y="1117600"/>
            <a:ext cx="312578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M&amp;M fission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read through the activity instruction sheet silently. </a:t>
            </a: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76513"/>
            <a:ext cx="21336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76513"/>
            <a:ext cx="21336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Please proceed through steps 1-4</a:t>
            </a:r>
          </a:p>
        </p:txBody>
      </p:sp>
      <p:pic>
        <p:nvPicPr>
          <p:cNvPr id="3584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873250"/>
            <a:ext cx="3200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575" y="1417638"/>
            <a:ext cx="46323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6713" y="3902075"/>
            <a:ext cx="33115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0" y="152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Understanding the mechanisms of evolution: genetic drift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81000" y="1752600"/>
            <a:ext cx="8839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Context: sophomore-level evolution course for biological science majors</a:t>
            </a: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Previous unit: mutation and natural selection</a:t>
            </a: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Goal: understand the evolutionary mechanism of random genetic drift</a:t>
            </a: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  <a:p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Please complete activity</a:t>
            </a:r>
          </a:p>
        </p:txBody>
      </p:sp>
      <p:pic>
        <p:nvPicPr>
          <p:cNvPr id="3686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873250"/>
            <a:ext cx="3200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575" y="1417638"/>
            <a:ext cx="463232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6713" y="3902075"/>
            <a:ext cx="33115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 l="8014" t="17540" r="7530" b="8469"/>
          <a:stretch>
            <a:fillRect/>
          </a:stretch>
        </p:blipFill>
        <p:spPr bwMode="auto">
          <a:xfrm>
            <a:off x="0" y="425450"/>
            <a:ext cx="9144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76200" y="6629400"/>
            <a:ext cx="2301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www.mms.com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/#character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Picture 2"/>
          <p:cNvPicPr>
            <a:picLocks noChangeAspect="1" noChangeArrowheads="1"/>
          </p:cNvPicPr>
          <p:nvPr/>
        </p:nvPicPr>
        <p:blipFill>
          <a:blip r:embed="rId3"/>
          <a:srcRect l="6175" t="11707" r="6075" b="10416"/>
          <a:stretch>
            <a:fillRect/>
          </a:stretch>
        </p:blipFill>
        <p:spPr bwMode="auto">
          <a:xfrm>
            <a:off x="-31750" y="2317750"/>
            <a:ext cx="90995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4945063" y="5146675"/>
            <a:ext cx="354012" cy="288925"/>
          </a:xfrm>
          <a:custGeom>
            <a:avLst/>
            <a:gdLst>
              <a:gd name="connsiteX0" fmla="*/ 65527 w 354441"/>
              <a:gd name="connsiteY0" fmla="*/ 253172 h 289443"/>
              <a:gd name="connsiteX1" fmla="*/ 50634 w 354441"/>
              <a:gd name="connsiteY1" fmla="*/ 238280 h 289443"/>
              <a:gd name="connsiteX2" fmla="*/ 47656 w 354441"/>
              <a:gd name="connsiteY2" fmla="*/ 226366 h 289443"/>
              <a:gd name="connsiteX3" fmla="*/ 44677 w 354441"/>
              <a:gd name="connsiteY3" fmla="*/ 217430 h 289443"/>
              <a:gd name="connsiteX4" fmla="*/ 47656 w 354441"/>
              <a:gd name="connsiteY4" fmla="*/ 202538 h 289443"/>
              <a:gd name="connsiteX5" fmla="*/ 44677 w 354441"/>
              <a:gd name="connsiteY5" fmla="*/ 187645 h 289443"/>
              <a:gd name="connsiteX6" fmla="*/ 26806 w 354441"/>
              <a:gd name="connsiteY6" fmla="*/ 166796 h 289443"/>
              <a:gd name="connsiteX7" fmla="*/ 17871 w 354441"/>
              <a:gd name="connsiteY7" fmla="*/ 160839 h 289443"/>
              <a:gd name="connsiteX8" fmla="*/ 5957 w 354441"/>
              <a:gd name="connsiteY8" fmla="*/ 142968 h 289443"/>
              <a:gd name="connsiteX9" fmla="*/ 0 w 354441"/>
              <a:gd name="connsiteY9" fmla="*/ 134032 h 289443"/>
              <a:gd name="connsiteX10" fmla="*/ 8935 w 354441"/>
              <a:gd name="connsiteY10" fmla="*/ 157860 h 289443"/>
              <a:gd name="connsiteX11" fmla="*/ 14892 w 354441"/>
              <a:gd name="connsiteY11" fmla="*/ 166796 h 289443"/>
              <a:gd name="connsiteX12" fmla="*/ 23828 w 354441"/>
              <a:gd name="connsiteY12" fmla="*/ 196581 h 289443"/>
              <a:gd name="connsiteX13" fmla="*/ 20849 w 354441"/>
              <a:gd name="connsiteY13" fmla="*/ 205516 h 289443"/>
              <a:gd name="connsiteX14" fmla="*/ 29785 w 354441"/>
              <a:gd name="connsiteY14" fmla="*/ 217430 h 289443"/>
              <a:gd name="connsiteX15" fmla="*/ 35742 w 354441"/>
              <a:gd name="connsiteY15" fmla="*/ 226366 h 289443"/>
              <a:gd name="connsiteX16" fmla="*/ 32763 w 354441"/>
              <a:gd name="connsiteY16" fmla="*/ 235301 h 289443"/>
              <a:gd name="connsiteX17" fmla="*/ 26806 w 354441"/>
              <a:gd name="connsiteY17" fmla="*/ 253172 h 289443"/>
              <a:gd name="connsiteX18" fmla="*/ 44677 w 354441"/>
              <a:gd name="connsiteY18" fmla="*/ 259129 h 289443"/>
              <a:gd name="connsiteX19" fmla="*/ 62548 w 354441"/>
              <a:gd name="connsiteY19" fmla="*/ 268065 h 289443"/>
              <a:gd name="connsiteX20" fmla="*/ 80419 w 354441"/>
              <a:gd name="connsiteY20" fmla="*/ 262108 h 289443"/>
              <a:gd name="connsiteX21" fmla="*/ 101269 w 354441"/>
              <a:gd name="connsiteY21" fmla="*/ 256151 h 289443"/>
              <a:gd name="connsiteX22" fmla="*/ 119140 w 354441"/>
              <a:gd name="connsiteY22" fmla="*/ 259129 h 289443"/>
              <a:gd name="connsiteX23" fmla="*/ 128075 w 354441"/>
              <a:gd name="connsiteY23" fmla="*/ 262108 h 289443"/>
              <a:gd name="connsiteX24" fmla="*/ 145946 w 354441"/>
              <a:gd name="connsiteY24" fmla="*/ 250194 h 289443"/>
              <a:gd name="connsiteX25" fmla="*/ 145946 w 354441"/>
              <a:gd name="connsiteY25" fmla="*/ 220409 h 289443"/>
              <a:gd name="connsiteX26" fmla="*/ 128075 w 354441"/>
              <a:gd name="connsiteY26" fmla="*/ 226366 h 289443"/>
              <a:gd name="connsiteX27" fmla="*/ 110204 w 354441"/>
              <a:gd name="connsiteY27" fmla="*/ 226366 h 289443"/>
              <a:gd name="connsiteX28" fmla="*/ 62548 w 354441"/>
              <a:gd name="connsiteY28" fmla="*/ 232323 h 289443"/>
              <a:gd name="connsiteX29" fmla="*/ 53613 w 354441"/>
              <a:gd name="connsiteY29" fmla="*/ 229344 h 289443"/>
              <a:gd name="connsiteX30" fmla="*/ 56591 w 354441"/>
              <a:gd name="connsiteY30" fmla="*/ 220409 h 289443"/>
              <a:gd name="connsiteX31" fmla="*/ 59570 w 354441"/>
              <a:gd name="connsiteY31" fmla="*/ 190624 h 289443"/>
              <a:gd name="connsiteX32" fmla="*/ 53613 w 354441"/>
              <a:gd name="connsiteY32" fmla="*/ 166796 h 289443"/>
              <a:gd name="connsiteX33" fmla="*/ 62548 w 354441"/>
              <a:gd name="connsiteY33" fmla="*/ 154882 h 289443"/>
              <a:gd name="connsiteX34" fmla="*/ 68505 w 354441"/>
              <a:gd name="connsiteY34" fmla="*/ 137011 h 289443"/>
              <a:gd name="connsiteX35" fmla="*/ 74462 w 354441"/>
              <a:gd name="connsiteY35" fmla="*/ 122118 h 289443"/>
              <a:gd name="connsiteX36" fmla="*/ 77441 w 354441"/>
              <a:gd name="connsiteY36" fmla="*/ 113183 h 289443"/>
              <a:gd name="connsiteX37" fmla="*/ 86376 w 354441"/>
              <a:gd name="connsiteY37" fmla="*/ 107226 h 289443"/>
              <a:gd name="connsiteX38" fmla="*/ 104247 w 354441"/>
              <a:gd name="connsiteY38" fmla="*/ 101269 h 289443"/>
              <a:gd name="connsiteX39" fmla="*/ 125097 w 354441"/>
              <a:gd name="connsiteY39" fmla="*/ 110204 h 289443"/>
              <a:gd name="connsiteX40" fmla="*/ 134032 w 354441"/>
              <a:gd name="connsiteY40" fmla="*/ 104247 h 289443"/>
              <a:gd name="connsiteX41" fmla="*/ 148925 w 354441"/>
              <a:gd name="connsiteY41" fmla="*/ 101269 h 289443"/>
              <a:gd name="connsiteX42" fmla="*/ 142968 w 354441"/>
              <a:gd name="connsiteY42" fmla="*/ 89355 h 289443"/>
              <a:gd name="connsiteX43" fmla="*/ 139989 w 354441"/>
              <a:gd name="connsiteY43" fmla="*/ 80419 h 289443"/>
              <a:gd name="connsiteX44" fmla="*/ 148925 w 354441"/>
              <a:gd name="connsiteY44" fmla="*/ 74462 h 289443"/>
              <a:gd name="connsiteX45" fmla="*/ 157860 w 354441"/>
              <a:gd name="connsiteY45" fmla="*/ 77441 h 289443"/>
              <a:gd name="connsiteX46" fmla="*/ 169774 w 354441"/>
              <a:gd name="connsiteY46" fmla="*/ 80419 h 289443"/>
              <a:gd name="connsiteX47" fmla="*/ 175731 w 354441"/>
              <a:gd name="connsiteY47" fmla="*/ 89355 h 289443"/>
              <a:gd name="connsiteX48" fmla="*/ 196581 w 354441"/>
              <a:gd name="connsiteY48" fmla="*/ 89355 h 289443"/>
              <a:gd name="connsiteX49" fmla="*/ 217430 w 354441"/>
              <a:gd name="connsiteY49" fmla="*/ 80419 h 289443"/>
              <a:gd name="connsiteX50" fmla="*/ 229344 w 354441"/>
              <a:gd name="connsiteY50" fmla="*/ 62548 h 289443"/>
              <a:gd name="connsiteX51" fmla="*/ 238280 w 354441"/>
              <a:gd name="connsiteY51" fmla="*/ 59570 h 289443"/>
              <a:gd name="connsiteX52" fmla="*/ 253172 w 354441"/>
              <a:gd name="connsiteY52" fmla="*/ 44677 h 289443"/>
              <a:gd name="connsiteX53" fmla="*/ 256151 w 354441"/>
              <a:gd name="connsiteY53" fmla="*/ 35742 h 289443"/>
              <a:gd name="connsiteX54" fmla="*/ 265086 w 354441"/>
              <a:gd name="connsiteY54" fmla="*/ 29785 h 289443"/>
              <a:gd name="connsiteX55" fmla="*/ 279979 w 354441"/>
              <a:gd name="connsiteY55" fmla="*/ 11914 h 289443"/>
              <a:gd name="connsiteX56" fmla="*/ 291893 w 354441"/>
              <a:gd name="connsiteY56" fmla="*/ 8935 h 289443"/>
              <a:gd name="connsiteX57" fmla="*/ 300828 w 354441"/>
              <a:gd name="connsiteY57" fmla="*/ 5957 h 289443"/>
              <a:gd name="connsiteX58" fmla="*/ 324656 w 354441"/>
              <a:gd name="connsiteY58" fmla="*/ 0 h 289443"/>
              <a:gd name="connsiteX59" fmla="*/ 336570 w 354441"/>
              <a:gd name="connsiteY59" fmla="*/ 2978 h 289443"/>
              <a:gd name="connsiteX60" fmla="*/ 339549 w 354441"/>
              <a:gd name="connsiteY60" fmla="*/ 20849 h 289443"/>
              <a:gd name="connsiteX61" fmla="*/ 342527 w 354441"/>
              <a:gd name="connsiteY61" fmla="*/ 29785 h 289443"/>
              <a:gd name="connsiteX62" fmla="*/ 348484 w 354441"/>
              <a:gd name="connsiteY62" fmla="*/ 68505 h 289443"/>
              <a:gd name="connsiteX63" fmla="*/ 351463 w 354441"/>
              <a:gd name="connsiteY63" fmla="*/ 83398 h 289443"/>
              <a:gd name="connsiteX64" fmla="*/ 354441 w 354441"/>
              <a:gd name="connsiteY64" fmla="*/ 101269 h 289443"/>
              <a:gd name="connsiteX65" fmla="*/ 342527 w 354441"/>
              <a:gd name="connsiteY65" fmla="*/ 116161 h 289443"/>
              <a:gd name="connsiteX66" fmla="*/ 336570 w 354441"/>
              <a:gd name="connsiteY66" fmla="*/ 125097 h 289443"/>
              <a:gd name="connsiteX67" fmla="*/ 327635 w 354441"/>
              <a:gd name="connsiteY67" fmla="*/ 137011 h 289443"/>
              <a:gd name="connsiteX68" fmla="*/ 318699 w 354441"/>
              <a:gd name="connsiteY68" fmla="*/ 151903 h 289443"/>
              <a:gd name="connsiteX69" fmla="*/ 306785 w 354441"/>
              <a:gd name="connsiteY69" fmla="*/ 166796 h 289443"/>
              <a:gd name="connsiteX70" fmla="*/ 291893 w 354441"/>
              <a:gd name="connsiteY70" fmla="*/ 190624 h 289443"/>
              <a:gd name="connsiteX71" fmla="*/ 282957 w 354441"/>
              <a:gd name="connsiteY71" fmla="*/ 199559 h 289443"/>
              <a:gd name="connsiteX72" fmla="*/ 265086 w 354441"/>
              <a:gd name="connsiteY72" fmla="*/ 211473 h 289443"/>
              <a:gd name="connsiteX73" fmla="*/ 238280 w 354441"/>
              <a:gd name="connsiteY73" fmla="*/ 229344 h 289443"/>
              <a:gd name="connsiteX74" fmla="*/ 199559 w 354441"/>
              <a:gd name="connsiteY74" fmla="*/ 247215 h 289443"/>
              <a:gd name="connsiteX75" fmla="*/ 181688 w 354441"/>
              <a:gd name="connsiteY75" fmla="*/ 253172 h 289443"/>
              <a:gd name="connsiteX76" fmla="*/ 169774 w 354441"/>
              <a:gd name="connsiteY76" fmla="*/ 262108 h 289443"/>
              <a:gd name="connsiteX77" fmla="*/ 160839 w 354441"/>
              <a:gd name="connsiteY77" fmla="*/ 259129 h 289443"/>
              <a:gd name="connsiteX78" fmla="*/ 148925 w 354441"/>
              <a:gd name="connsiteY78" fmla="*/ 262108 h 289443"/>
              <a:gd name="connsiteX79" fmla="*/ 145946 w 354441"/>
              <a:gd name="connsiteY79" fmla="*/ 247215 h 289443"/>
              <a:gd name="connsiteX80" fmla="*/ 122118 w 354441"/>
              <a:gd name="connsiteY80" fmla="*/ 220409 h 289443"/>
              <a:gd name="connsiteX81" fmla="*/ 113183 w 354441"/>
              <a:gd name="connsiteY81" fmla="*/ 214452 h 289443"/>
              <a:gd name="connsiteX82" fmla="*/ 89355 w 354441"/>
              <a:gd name="connsiteY82" fmla="*/ 208495 h 289443"/>
              <a:gd name="connsiteX83" fmla="*/ 74462 w 354441"/>
              <a:gd name="connsiteY83" fmla="*/ 181688 h 289443"/>
              <a:gd name="connsiteX84" fmla="*/ 89355 w 354441"/>
              <a:gd name="connsiteY84" fmla="*/ 169774 h 289443"/>
              <a:gd name="connsiteX85" fmla="*/ 110204 w 354441"/>
              <a:gd name="connsiteY85" fmla="*/ 148925 h 289443"/>
              <a:gd name="connsiteX86" fmla="*/ 104247 w 354441"/>
              <a:gd name="connsiteY86" fmla="*/ 137011 h 289443"/>
              <a:gd name="connsiteX87" fmla="*/ 92333 w 354441"/>
              <a:gd name="connsiteY87" fmla="*/ 131054 h 289443"/>
              <a:gd name="connsiteX88" fmla="*/ 116161 w 354441"/>
              <a:gd name="connsiteY88" fmla="*/ 151903 h 289443"/>
              <a:gd name="connsiteX89" fmla="*/ 110204 w 354441"/>
              <a:gd name="connsiteY89" fmla="*/ 160839 h 289443"/>
              <a:gd name="connsiteX90" fmla="*/ 107226 w 354441"/>
              <a:gd name="connsiteY90" fmla="*/ 178710 h 289443"/>
              <a:gd name="connsiteX91" fmla="*/ 104247 w 354441"/>
              <a:gd name="connsiteY91" fmla="*/ 187645 h 289443"/>
              <a:gd name="connsiteX92" fmla="*/ 116161 w 354441"/>
              <a:gd name="connsiteY92" fmla="*/ 169774 h 289443"/>
              <a:gd name="connsiteX93" fmla="*/ 125097 w 354441"/>
              <a:gd name="connsiteY93" fmla="*/ 151903 h 289443"/>
              <a:gd name="connsiteX94" fmla="*/ 116161 w 354441"/>
              <a:gd name="connsiteY94" fmla="*/ 139989 h 289443"/>
              <a:gd name="connsiteX95" fmla="*/ 110204 w 354441"/>
              <a:gd name="connsiteY95" fmla="*/ 131054 h 289443"/>
              <a:gd name="connsiteX96" fmla="*/ 119140 w 354441"/>
              <a:gd name="connsiteY96" fmla="*/ 134032 h 289443"/>
              <a:gd name="connsiteX97" fmla="*/ 142968 w 354441"/>
              <a:gd name="connsiteY97" fmla="*/ 131054 h 289443"/>
              <a:gd name="connsiteX98" fmla="*/ 154882 w 354441"/>
              <a:gd name="connsiteY98" fmla="*/ 128075 h 289443"/>
              <a:gd name="connsiteX99" fmla="*/ 196581 w 354441"/>
              <a:gd name="connsiteY99" fmla="*/ 125097 h 289443"/>
              <a:gd name="connsiteX100" fmla="*/ 247215 w 354441"/>
              <a:gd name="connsiteY100" fmla="*/ 113183 h 289443"/>
              <a:gd name="connsiteX101" fmla="*/ 268065 w 354441"/>
              <a:gd name="connsiteY101" fmla="*/ 80419 h 289443"/>
              <a:gd name="connsiteX102" fmla="*/ 279979 w 354441"/>
              <a:gd name="connsiteY102" fmla="*/ 62548 h 289443"/>
              <a:gd name="connsiteX103" fmla="*/ 282957 w 354441"/>
              <a:gd name="connsiteY103" fmla="*/ 53613 h 289443"/>
              <a:gd name="connsiteX104" fmla="*/ 294871 w 354441"/>
              <a:gd name="connsiteY104" fmla="*/ 41699 h 289443"/>
              <a:gd name="connsiteX105" fmla="*/ 303807 w 354441"/>
              <a:gd name="connsiteY105" fmla="*/ 38720 h 289443"/>
              <a:gd name="connsiteX106" fmla="*/ 312742 w 354441"/>
              <a:gd name="connsiteY106" fmla="*/ 32763 h 289443"/>
              <a:gd name="connsiteX107" fmla="*/ 321678 w 354441"/>
              <a:gd name="connsiteY107" fmla="*/ 38720 h 289443"/>
              <a:gd name="connsiteX108" fmla="*/ 315721 w 354441"/>
              <a:gd name="connsiteY108" fmla="*/ 80419 h 289443"/>
              <a:gd name="connsiteX109" fmla="*/ 321678 w 354441"/>
              <a:gd name="connsiteY109" fmla="*/ 104247 h 289443"/>
              <a:gd name="connsiteX110" fmla="*/ 327635 w 354441"/>
              <a:gd name="connsiteY110" fmla="*/ 95312 h 289443"/>
              <a:gd name="connsiteX111" fmla="*/ 324656 w 354441"/>
              <a:gd name="connsiteY111" fmla="*/ 86376 h 289443"/>
              <a:gd name="connsiteX112" fmla="*/ 321678 w 354441"/>
              <a:gd name="connsiteY112" fmla="*/ 74462 h 289443"/>
              <a:gd name="connsiteX113" fmla="*/ 300828 w 354441"/>
              <a:gd name="connsiteY113" fmla="*/ 65527 h 289443"/>
              <a:gd name="connsiteX114" fmla="*/ 291893 w 354441"/>
              <a:gd name="connsiteY114" fmla="*/ 59570 h 289443"/>
              <a:gd name="connsiteX115" fmla="*/ 279979 w 354441"/>
              <a:gd name="connsiteY115" fmla="*/ 65527 h 289443"/>
              <a:gd name="connsiteX116" fmla="*/ 271043 w 354441"/>
              <a:gd name="connsiteY116" fmla="*/ 68505 h 289443"/>
              <a:gd name="connsiteX117" fmla="*/ 247215 w 354441"/>
              <a:gd name="connsiteY117" fmla="*/ 80419 h 289443"/>
              <a:gd name="connsiteX118" fmla="*/ 223387 w 354441"/>
              <a:gd name="connsiteY118" fmla="*/ 83398 h 289443"/>
              <a:gd name="connsiteX119" fmla="*/ 214452 w 354441"/>
              <a:gd name="connsiteY119" fmla="*/ 98290 h 289443"/>
              <a:gd name="connsiteX120" fmla="*/ 187645 w 354441"/>
              <a:gd name="connsiteY120" fmla="*/ 131054 h 289443"/>
              <a:gd name="connsiteX121" fmla="*/ 184667 w 354441"/>
              <a:gd name="connsiteY121" fmla="*/ 196581 h 289443"/>
              <a:gd name="connsiteX122" fmla="*/ 169774 w 354441"/>
              <a:gd name="connsiteY122" fmla="*/ 208495 h 289443"/>
              <a:gd name="connsiteX123" fmla="*/ 139989 w 354441"/>
              <a:gd name="connsiteY123" fmla="*/ 211473 h 289443"/>
              <a:gd name="connsiteX124" fmla="*/ 131054 w 354441"/>
              <a:gd name="connsiteY124" fmla="*/ 214452 h 289443"/>
              <a:gd name="connsiteX125" fmla="*/ 128075 w 354441"/>
              <a:gd name="connsiteY125" fmla="*/ 199559 h 289443"/>
              <a:gd name="connsiteX126" fmla="*/ 137011 w 354441"/>
              <a:gd name="connsiteY126" fmla="*/ 196581 h 289443"/>
              <a:gd name="connsiteX127" fmla="*/ 154882 w 354441"/>
              <a:gd name="connsiteY127" fmla="*/ 163817 h 289443"/>
              <a:gd name="connsiteX128" fmla="*/ 163817 w 354441"/>
              <a:gd name="connsiteY128" fmla="*/ 157860 h 289443"/>
              <a:gd name="connsiteX129" fmla="*/ 169774 w 354441"/>
              <a:gd name="connsiteY129" fmla="*/ 145946 h 289443"/>
              <a:gd name="connsiteX130" fmla="*/ 163817 w 354441"/>
              <a:gd name="connsiteY130" fmla="*/ 154882 h 289443"/>
              <a:gd name="connsiteX131" fmla="*/ 157860 w 354441"/>
              <a:gd name="connsiteY131" fmla="*/ 166796 h 289443"/>
              <a:gd name="connsiteX132" fmla="*/ 151903 w 354441"/>
              <a:gd name="connsiteY132" fmla="*/ 187645 h 289443"/>
              <a:gd name="connsiteX133" fmla="*/ 145946 w 354441"/>
              <a:gd name="connsiteY133" fmla="*/ 199559 h 289443"/>
              <a:gd name="connsiteX134" fmla="*/ 142968 w 354441"/>
              <a:gd name="connsiteY134" fmla="*/ 208495 h 289443"/>
              <a:gd name="connsiteX135" fmla="*/ 139989 w 354441"/>
              <a:gd name="connsiteY135" fmla="*/ 229344 h 289443"/>
              <a:gd name="connsiteX136" fmla="*/ 122118 w 354441"/>
              <a:gd name="connsiteY136" fmla="*/ 265086 h 289443"/>
              <a:gd name="connsiteX137" fmla="*/ 125097 w 354441"/>
              <a:gd name="connsiteY137" fmla="*/ 288914 h 289443"/>
              <a:gd name="connsiteX138" fmla="*/ 142968 w 354441"/>
              <a:gd name="connsiteY138" fmla="*/ 277000 h 289443"/>
              <a:gd name="connsiteX139" fmla="*/ 145946 w 354441"/>
              <a:gd name="connsiteY139" fmla="*/ 265086 h 289443"/>
              <a:gd name="connsiteX140" fmla="*/ 148925 w 354441"/>
              <a:gd name="connsiteY140" fmla="*/ 235301 h 289443"/>
              <a:gd name="connsiteX141" fmla="*/ 154882 w 354441"/>
              <a:gd name="connsiteY141" fmla="*/ 226366 h 289443"/>
              <a:gd name="connsiteX142" fmla="*/ 178710 w 354441"/>
              <a:gd name="connsiteY142" fmla="*/ 184667 h 289443"/>
              <a:gd name="connsiteX143" fmla="*/ 196581 w 354441"/>
              <a:gd name="connsiteY143" fmla="*/ 169774 h 289443"/>
              <a:gd name="connsiteX144" fmla="*/ 205516 w 354441"/>
              <a:gd name="connsiteY144" fmla="*/ 178710 h 289443"/>
              <a:gd name="connsiteX145" fmla="*/ 199559 w 354441"/>
              <a:gd name="connsiteY145" fmla="*/ 265086 h 289443"/>
              <a:gd name="connsiteX146" fmla="*/ 196581 w 354441"/>
              <a:gd name="connsiteY146" fmla="*/ 244237 h 289443"/>
              <a:gd name="connsiteX147" fmla="*/ 187645 w 354441"/>
              <a:gd name="connsiteY147" fmla="*/ 220409 h 289443"/>
              <a:gd name="connsiteX148" fmla="*/ 172753 w 354441"/>
              <a:gd name="connsiteY148" fmla="*/ 265086 h 289443"/>
              <a:gd name="connsiteX149" fmla="*/ 175731 w 354441"/>
              <a:gd name="connsiteY149" fmla="*/ 277000 h 289443"/>
              <a:gd name="connsiteX150" fmla="*/ 169774 w 354441"/>
              <a:gd name="connsiteY150" fmla="*/ 268065 h 289443"/>
              <a:gd name="connsiteX151" fmla="*/ 163817 w 354441"/>
              <a:gd name="connsiteY151" fmla="*/ 256151 h 289443"/>
              <a:gd name="connsiteX152" fmla="*/ 175731 w 354441"/>
              <a:gd name="connsiteY152" fmla="*/ 217430 h 289443"/>
              <a:gd name="connsiteX153" fmla="*/ 187645 w 354441"/>
              <a:gd name="connsiteY153" fmla="*/ 214452 h 289443"/>
              <a:gd name="connsiteX154" fmla="*/ 196581 w 354441"/>
              <a:gd name="connsiteY154" fmla="*/ 202538 h 289443"/>
              <a:gd name="connsiteX155" fmla="*/ 205516 w 354441"/>
              <a:gd name="connsiteY155" fmla="*/ 199559 h 289443"/>
              <a:gd name="connsiteX156" fmla="*/ 247215 w 354441"/>
              <a:gd name="connsiteY156" fmla="*/ 190624 h 289443"/>
              <a:gd name="connsiteX157" fmla="*/ 259129 w 354441"/>
              <a:gd name="connsiteY157" fmla="*/ 178710 h 289443"/>
              <a:gd name="connsiteX158" fmla="*/ 268065 w 354441"/>
              <a:gd name="connsiteY158" fmla="*/ 175731 h 289443"/>
              <a:gd name="connsiteX159" fmla="*/ 277000 w 354441"/>
              <a:gd name="connsiteY159" fmla="*/ 157860 h 289443"/>
              <a:gd name="connsiteX160" fmla="*/ 285936 w 354441"/>
              <a:gd name="connsiteY160" fmla="*/ 148925 h 289443"/>
              <a:gd name="connsiteX161" fmla="*/ 294871 w 354441"/>
              <a:gd name="connsiteY161" fmla="*/ 137011 h 289443"/>
              <a:gd name="connsiteX162" fmla="*/ 291893 w 354441"/>
              <a:gd name="connsiteY162" fmla="*/ 107226 h 289443"/>
              <a:gd name="connsiteX163" fmla="*/ 282957 w 354441"/>
              <a:gd name="connsiteY163" fmla="*/ 122118 h 289443"/>
              <a:gd name="connsiteX164" fmla="*/ 271043 w 354441"/>
              <a:gd name="connsiteY164" fmla="*/ 151903 h 289443"/>
              <a:gd name="connsiteX165" fmla="*/ 253172 w 354441"/>
              <a:gd name="connsiteY165" fmla="*/ 145946 h 289443"/>
              <a:gd name="connsiteX166" fmla="*/ 247215 w 354441"/>
              <a:gd name="connsiteY166" fmla="*/ 131054 h 289443"/>
              <a:gd name="connsiteX167" fmla="*/ 256151 w 354441"/>
              <a:gd name="connsiteY167" fmla="*/ 145946 h 289443"/>
              <a:gd name="connsiteX168" fmla="*/ 259129 w 354441"/>
              <a:gd name="connsiteY168" fmla="*/ 154882 h 289443"/>
              <a:gd name="connsiteX169" fmla="*/ 211473 w 354441"/>
              <a:gd name="connsiteY169" fmla="*/ 151903 h 289443"/>
              <a:gd name="connsiteX170" fmla="*/ 205516 w 354441"/>
              <a:gd name="connsiteY170" fmla="*/ 142968 h 289443"/>
              <a:gd name="connsiteX171" fmla="*/ 199559 w 354441"/>
              <a:gd name="connsiteY171" fmla="*/ 157860 h 289443"/>
              <a:gd name="connsiteX172" fmla="*/ 190624 w 354441"/>
              <a:gd name="connsiteY172" fmla="*/ 184667 h 289443"/>
              <a:gd name="connsiteX173" fmla="*/ 187645 w 354441"/>
              <a:gd name="connsiteY173" fmla="*/ 196581 h 289443"/>
              <a:gd name="connsiteX174" fmla="*/ 229344 w 354441"/>
              <a:gd name="connsiteY174" fmla="*/ 187645 h 289443"/>
              <a:gd name="connsiteX175" fmla="*/ 238280 w 354441"/>
              <a:gd name="connsiteY175" fmla="*/ 151903 h 289443"/>
              <a:gd name="connsiteX176" fmla="*/ 241258 w 354441"/>
              <a:gd name="connsiteY176" fmla="*/ 134032 h 289443"/>
              <a:gd name="connsiteX177" fmla="*/ 247215 w 354441"/>
              <a:gd name="connsiteY177" fmla="*/ 122118 h 289443"/>
              <a:gd name="connsiteX178" fmla="*/ 279979 w 354441"/>
              <a:gd name="connsiteY178" fmla="*/ 113183 h 289443"/>
              <a:gd name="connsiteX179" fmla="*/ 288914 w 354441"/>
              <a:gd name="connsiteY179" fmla="*/ 110204 h 289443"/>
              <a:gd name="connsiteX180" fmla="*/ 300828 w 354441"/>
              <a:gd name="connsiteY180" fmla="*/ 107226 h 289443"/>
              <a:gd name="connsiteX181" fmla="*/ 315721 w 354441"/>
              <a:gd name="connsiteY181" fmla="*/ 101269 h 289443"/>
              <a:gd name="connsiteX182" fmla="*/ 321678 w 354441"/>
              <a:gd name="connsiteY182" fmla="*/ 92333 h 289443"/>
              <a:gd name="connsiteX183" fmla="*/ 285936 w 354441"/>
              <a:gd name="connsiteY183" fmla="*/ 92333 h 289443"/>
              <a:gd name="connsiteX184" fmla="*/ 277000 w 354441"/>
              <a:gd name="connsiteY184" fmla="*/ 89355 h 289443"/>
              <a:gd name="connsiteX185" fmla="*/ 268065 w 354441"/>
              <a:gd name="connsiteY185" fmla="*/ 92333 h 289443"/>
              <a:gd name="connsiteX186" fmla="*/ 268065 w 354441"/>
              <a:gd name="connsiteY186" fmla="*/ 116161 h 289443"/>
              <a:gd name="connsiteX187" fmla="*/ 277000 w 354441"/>
              <a:gd name="connsiteY187" fmla="*/ 74462 h 289443"/>
              <a:gd name="connsiteX188" fmla="*/ 274022 w 354441"/>
              <a:gd name="connsiteY188" fmla="*/ 62548 h 289443"/>
              <a:gd name="connsiteX189" fmla="*/ 288914 w 354441"/>
              <a:gd name="connsiteY189" fmla="*/ 29785 h 289443"/>
              <a:gd name="connsiteX190" fmla="*/ 294871 w 354441"/>
              <a:gd name="connsiteY190" fmla="*/ 17871 h 289443"/>
              <a:gd name="connsiteX191" fmla="*/ 265086 w 354441"/>
              <a:gd name="connsiteY191" fmla="*/ 20849 h 289443"/>
              <a:gd name="connsiteX192" fmla="*/ 244237 w 354441"/>
              <a:gd name="connsiteY192" fmla="*/ 26806 h 289443"/>
              <a:gd name="connsiteX193" fmla="*/ 232323 w 354441"/>
              <a:gd name="connsiteY193" fmla="*/ 32763 h 289443"/>
              <a:gd name="connsiteX194" fmla="*/ 229344 w 354441"/>
              <a:gd name="connsiteY194" fmla="*/ 50634 h 289443"/>
              <a:gd name="connsiteX195" fmla="*/ 220409 w 354441"/>
              <a:gd name="connsiteY195" fmla="*/ 53613 h 289443"/>
              <a:gd name="connsiteX196" fmla="*/ 214452 w 354441"/>
              <a:gd name="connsiteY196" fmla="*/ 65527 h 289443"/>
              <a:gd name="connsiteX197" fmla="*/ 202538 w 354441"/>
              <a:gd name="connsiteY197" fmla="*/ 77441 h 289443"/>
              <a:gd name="connsiteX198" fmla="*/ 184667 w 354441"/>
              <a:gd name="connsiteY198" fmla="*/ 92333 h 289443"/>
              <a:gd name="connsiteX199" fmla="*/ 166796 w 354441"/>
              <a:gd name="connsiteY199" fmla="*/ 113183 h 2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4441" h="289443">
                <a:moveTo>
                  <a:pt x="65527" y="253172"/>
                </a:moveTo>
                <a:cubicBezTo>
                  <a:pt x="60563" y="248208"/>
                  <a:pt x="54528" y="244121"/>
                  <a:pt x="50634" y="238280"/>
                </a:cubicBezTo>
                <a:cubicBezTo>
                  <a:pt x="48363" y="234874"/>
                  <a:pt x="48781" y="230302"/>
                  <a:pt x="47656" y="226366"/>
                </a:cubicBezTo>
                <a:cubicBezTo>
                  <a:pt x="46793" y="223347"/>
                  <a:pt x="45670" y="220409"/>
                  <a:pt x="44677" y="217430"/>
                </a:cubicBezTo>
                <a:cubicBezTo>
                  <a:pt x="45670" y="212466"/>
                  <a:pt x="47656" y="207600"/>
                  <a:pt x="47656" y="202538"/>
                </a:cubicBezTo>
                <a:cubicBezTo>
                  <a:pt x="47656" y="197475"/>
                  <a:pt x="46733" y="192271"/>
                  <a:pt x="44677" y="187645"/>
                </a:cubicBezTo>
                <a:cubicBezTo>
                  <a:pt x="42356" y="182422"/>
                  <a:pt x="31496" y="170704"/>
                  <a:pt x="26806" y="166796"/>
                </a:cubicBezTo>
                <a:cubicBezTo>
                  <a:pt x="24056" y="164504"/>
                  <a:pt x="20849" y="162825"/>
                  <a:pt x="17871" y="160839"/>
                </a:cubicBezTo>
                <a:lnTo>
                  <a:pt x="5957" y="142968"/>
                </a:lnTo>
                <a:lnTo>
                  <a:pt x="0" y="134032"/>
                </a:lnTo>
                <a:cubicBezTo>
                  <a:pt x="3257" y="147063"/>
                  <a:pt x="2012" y="145745"/>
                  <a:pt x="8935" y="157860"/>
                </a:cubicBezTo>
                <a:cubicBezTo>
                  <a:pt x="10711" y="160968"/>
                  <a:pt x="13438" y="163525"/>
                  <a:pt x="14892" y="166796"/>
                </a:cubicBezTo>
                <a:cubicBezTo>
                  <a:pt x="19035" y="176117"/>
                  <a:pt x="21353" y="186681"/>
                  <a:pt x="23828" y="196581"/>
                </a:cubicBezTo>
                <a:cubicBezTo>
                  <a:pt x="22835" y="199559"/>
                  <a:pt x="19986" y="202497"/>
                  <a:pt x="20849" y="205516"/>
                </a:cubicBezTo>
                <a:cubicBezTo>
                  <a:pt x="22213" y="210289"/>
                  <a:pt x="26900" y="213390"/>
                  <a:pt x="29785" y="217430"/>
                </a:cubicBezTo>
                <a:cubicBezTo>
                  <a:pt x="31866" y="220343"/>
                  <a:pt x="33756" y="223387"/>
                  <a:pt x="35742" y="226366"/>
                </a:cubicBezTo>
                <a:cubicBezTo>
                  <a:pt x="34749" y="229344"/>
                  <a:pt x="34724" y="232849"/>
                  <a:pt x="32763" y="235301"/>
                </a:cubicBezTo>
                <a:cubicBezTo>
                  <a:pt x="28855" y="240185"/>
                  <a:pt x="13316" y="241609"/>
                  <a:pt x="26806" y="253172"/>
                </a:cubicBezTo>
                <a:cubicBezTo>
                  <a:pt x="31573" y="257259"/>
                  <a:pt x="44677" y="259129"/>
                  <a:pt x="44677" y="259129"/>
                </a:cubicBezTo>
                <a:cubicBezTo>
                  <a:pt x="48189" y="261470"/>
                  <a:pt x="57265" y="268652"/>
                  <a:pt x="62548" y="268065"/>
                </a:cubicBezTo>
                <a:cubicBezTo>
                  <a:pt x="68789" y="267372"/>
                  <a:pt x="74462" y="264094"/>
                  <a:pt x="80419" y="262108"/>
                </a:cubicBezTo>
                <a:cubicBezTo>
                  <a:pt x="93242" y="257833"/>
                  <a:pt x="86304" y="259892"/>
                  <a:pt x="101269" y="256151"/>
                </a:cubicBezTo>
                <a:cubicBezTo>
                  <a:pt x="107226" y="257144"/>
                  <a:pt x="113245" y="257819"/>
                  <a:pt x="119140" y="259129"/>
                </a:cubicBezTo>
                <a:cubicBezTo>
                  <a:pt x="122205" y="259810"/>
                  <a:pt x="125097" y="263101"/>
                  <a:pt x="128075" y="262108"/>
                </a:cubicBezTo>
                <a:cubicBezTo>
                  <a:pt x="134867" y="259844"/>
                  <a:pt x="145946" y="250194"/>
                  <a:pt x="145946" y="250194"/>
                </a:cubicBezTo>
                <a:cubicBezTo>
                  <a:pt x="148555" y="242369"/>
                  <a:pt x="155161" y="226991"/>
                  <a:pt x="145946" y="220409"/>
                </a:cubicBezTo>
                <a:cubicBezTo>
                  <a:pt x="140836" y="216759"/>
                  <a:pt x="128075" y="226366"/>
                  <a:pt x="128075" y="226366"/>
                </a:cubicBezTo>
                <a:cubicBezTo>
                  <a:pt x="111907" y="220975"/>
                  <a:pt x="126374" y="223813"/>
                  <a:pt x="110204" y="226366"/>
                </a:cubicBezTo>
                <a:cubicBezTo>
                  <a:pt x="94391" y="228863"/>
                  <a:pt x="62548" y="232323"/>
                  <a:pt x="62548" y="232323"/>
                </a:cubicBezTo>
                <a:cubicBezTo>
                  <a:pt x="59570" y="231330"/>
                  <a:pt x="55017" y="232152"/>
                  <a:pt x="53613" y="229344"/>
                </a:cubicBezTo>
                <a:cubicBezTo>
                  <a:pt x="52209" y="226536"/>
                  <a:pt x="56114" y="223512"/>
                  <a:pt x="56591" y="220409"/>
                </a:cubicBezTo>
                <a:cubicBezTo>
                  <a:pt x="58108" y="210547"/>
                  <a:pt x="58577" y="200552"/>
                  <a:pt x="59570" y="190624"/>
                </a:cubicBezTo>
                <a:cubicBezTo>
                  <a:pt x="57584" y="182681"/>
                  <a:pt x="52933" y="174955"/>
                  <a:pt x="53613" y="166796"/>
                </a:cubicBezTo>
                <a:cubicBezTo>
                  <a:pt x="54025" y="161849"/>
                  <a:pt x="60328" y="159322"/>
                  <a:pt x="62548" y="154882"/>
                </a:cubicBezTo>
                <a:cubicBezTo>
                  <a:pt x="65356" y="149266"/>
                  <a:pt x="66173" y="142841"/>
                  <a:pt x="68505" y="137011"/>
                </a:cubicBezTo>
                <a:cubicBezTo>
                  <a:pt x="70491" y="132047"/>
                  <a:pt x="72585" y="127124"/>
                  <a:pt x="74462" y="122118"/>
                </a:cubicBezTo>
                <a:cubicBezTo>
                  <a:pt x="75564" y="119178"/>
                  <a:pt x="75480" y="115635"/>
                  <a:pt x="77441" y="113183"/>
                </a:cubicBezTo>
                <a:cubicBezTo>
                  <a:pt x="79677" y="110388"/>
                  <a:pt x="83105" y="108680"/>
                  <a:pt x="86376" y="107226"/>
                </a:cubicBezTo>
                <a:cubicBezTo>
                  <a:pt x="92114" y="104676"/>
                  <a:pt x="104247" y="101269"/>
                  <a:pt x="104247" y="101269"/>
                </a:cubicBezTo>
                <a:cubicBezTo>
                  <a:pt x="105026" y="101658"/>
                  <a:pt x="121809" y="110752"/>
                  <a:pt x="125097" y="110204"/>
                </a:cubicBezTo>
                <a:cubicBezTo>
                  <a:pt x="128628" y="109615"/>
                  <a:pt x="130680" y="105504"/>
                  <a:pt x="134032" y="104247"/>
                </a:cubicBezTo>
                <a:cubicBezTo>
                  <a:pt x="138772" y="102469"/>
                  <a:pt x="143961" y="102262"/>
                  <a:pt x="148925" y="101269"/>
                </a:cubicBezTo>
                <a:cubicBezTo>
                  <a:pt x="154881" y="83397"/>
                  <a:pt x="152896" y="99283"/>
                  <a:pt x="142968" y="89355"/>
                </a:cubicBezTo>
                <a:cubicBezTo>
                  <a:pt x="140748" y="87135"/>
                  <a:pt x="140982" y="83398"/>
                  <a:pt x="139989" y="80419"/>
                </a:cubicBezTo>
                <a:cubicBezTo>
                  <a:pt x="142968" y="78433"/>
                  <a:pt x="145394" y="75050"/>
                  <a:pt x="148925" y="74462"/>
                </a:cubicBezTo>
                <a:cubicBezTo>
                  <a:pt x="152022" y="73946"/>
                  <a:pt x="154841" y="76578"/>
                  <a:pt x="157860" y="77441"/>
                </a:cubicBezTo>
                <a:cubicBezTo>
                  <a:pt x="161796" y="78566"/>
                  <a:pt x="165803" y="79426"/>
                  <a:pt x="169774" y="80419"/>
                </a:cubicBezTo>
                <a:cubicBezTo>
                  <a:pt x="171760" y="83398"/>
                  <a:pt x="172936" y="87119"/>
                  <a:pt x="175731" y="89355"/>
                </a:cubicBezTo>
                <a:cubicBezTo>
                  <a:pt x="182662" y="94899"/>
                  <a:pt x="189299" y="91436"/>
                  <a:pt x="196581" y="89355"/>
                </a:cubicBezTo>
                <a:cubicBezTo>
                  <a:pt x="206802" y="86435"/>
                  <a:pt x="206846" y="85711"/>
                  <a:pt x="217430" y="80419"/>
                </a:cubicBezTo>
                <a:cubicBezTo>
                  <a:pt x="220553" y="71053"/>
                  <a:pt x="219784" y="68922"/>
                  <a:pt x="229344" y="62548"/>
                </a:cubicBezTo>
                <a:cubicBezTo>
                  <a:pt x="231956" y="60806"/>
                  <a:pt x="235301" y="60563"/>
                  <a:pt x="238280" y="59570"/>
                </a:cubicBezTo>
                <a:cubicBezTo>
                  <a:pt x="247216" y="53612"/>
                  <a:pt x="248207" y="54606"/>
                  <a:pt x="253172" y="44677"/>
                </a:cubicBezTo>
                <a:cubicBezTo>
                  <a:pt x="254576" y="41869"/>
                  <a:pt x="254190" y="38194"/>
                  <a:pt x="256151" y="35742"/>
                </a:cubicBezTo>
                <a:cubicBezTo>
                  <a:pt x="258387" y="32947"/>
                  <a:pt x="262108" y="31771"/>
                  <a:pt x="265086" y="29785"/>
                </a:cubicBezTo>
                <a:cubicBezTo>
                  <a:pt x="268883" y="24089"/>
                  <a:pt x="273802" y="15443"/>
                  <a:pt x="279979" y="11914"/>
                </a:cubicBezTo>
                <a:cubicBezTo>
                  <a:pt x="283533" y="9883"/>
                  <a:pt x="287957" y="10060"/>
                  <a:pt x="291893" y="8935"/>
                </a:cubicBezTo>
                <a:cubicBezTo>
                  <a:pt x="294912" y="8073"/>
                  <a:pt x="297782" y="6718"/>
                  <a:pt x="300828" y="5957"/>
                </a:cubicBezTo>
                <a:lnTo>
                  <a:pt x="324656" y="0"/>
                </a:lnTo>
                <a:cubicBezTo>
                  <a:pt x="328627" y="993"/>
                  <a:pt x="334191" y="-353"/>
                  <a:pt x="336570" y="2978"/>
                </a:cubicBezTo>
                <a:cubicBezTo>
                  <a:pt x="340080" y="7892"/>
                  <a:pt x="338239" y="14954"/>
                  <a:pt x="339549" y="20849"/>
                </a:cubicBezTo>
                <a:cubicBezTo>
                  <a:pt x="340230" y="23914"/>
                  <a:pt x="341766" y="26739"/>
                  <a:pt x="342527" y="29785"/>
                </a:cubicBezTo>
                <a:cubicBezTo>
                  <a:pt x="346628" y="46188"/>
                  <a:pt x="345587" y="49675"/>
                  <a:pt x="348484" y="68505"/>
                </a:cubicBezTo>
                <a:cubicBezTo>
                  <a:pt x="349254" y="73509"/>
                  <a:pt x="350557" y="78417"/>
                  <a:pt x="351463" y="83398"/>
                </a:cubicBezTo>
                <a:cubicBezTo>
                  <a:pt x="352543" y="89340"/>
                  <a:pt x="353448" y="95312"/>
                  <a:pt x="354441" y="101269"/>
                </a:cubicBezTo>
                <a:cubicBezTo>
                  <a:pt x="348643" y="118664"/>
                  <a:pt x="356000" y="102688"/>
                  <a:pt x="342527" y="116161"/>
                </a:cubicBezTo>
                <a:cubicBezTo>
                  <a:pt x="339996" y="118692"/>
                  <a:pt x="338651" y="122184"/>
                  <a:pt x="336570" y="125097"/>
                </a:cubicBezTo>
                <a:cubicBezTo>
                  <a:pt x="333685" y="129137"/>
                  <a:pt x="330389" y="132881"/>
                  <a:pt x="327635" y="137011"/>
                </a:cubicBezTo>
                <a:cubicBezTo>
                  <a:pt x="324424" y="141828"/>
                  <a:pt x="322019" y="147160"/>
                  <a:pt x="318699" y="151903"/>
                </a:cubicBezTo>
                <a:cubicBezTo>
                  <a:pt x="315053" y="157111"/>
                  <a:pt x="310404" y="161569"/>
                  <a:pt x="306785" y="166796"/>
                </a:cubicBezTo>
                <a:cubicBezTo>
                  <a:pt x="301454" y="174497"/>
                  <a:pt x="298516" y="184001"/>
                  <a:pt x="291893" y="190624"/>
                </a:cubicBezTo>
                <a:cubicBezTo>
                  <a:pt x="288914" y="193602"/>
                  <a:pt x="286282" y="196973"/>
                  <a:pt x="282957" y="199559"/>
                </a:cubicBezTo>
                <a:cubicBezTo>
                  <a:pt x="277306" y="203954"/>
                  <a:pt x="270148" y="206410"/>
                  <a:pt x="265086" y="211473"/>
                </a:cubicBezTo>
                <a:cubicBezTo>
                  <a:pt x="251442" y="225119"/>
                  <a:pt x="259919" y="218525"/>
                  <a:pt x="238280" y="229344"/>
                </a:cubicBezTo>
                <a:cubicBezTo>
                  <a:pt x="218693" y="248931"/>
                  <a:pt x="233806" y="238083"/>
                  <a:pt x="199559" y="247215"/>
                </a:cubicBezTo>
                <a:cubicBezTo>
                  <a:pt x="193492" y="248833"/>
                  <a:pt x="181688" y="253172"/>
                  <a:pt x="181688" y="253172"/>
                </a:cubicBezTo>
                <a:cubicBezTo>
                  <a:pt x="177717" y="256151"/>
                  <a:pt x="174547" y="260744"/>
                  <a:pt x="169774" y="262108"/>
                </a:cubicBezTo>
                <a:cubicBezTo>
                  <a:pt x="166755" y="262971"/>
                  <a:pt x="163979" y="259129"/>
                  <a:pt x="160839" y="259129"/>
                </a:cubicBezTo>
                <a:cubicBezTo>
                  <a:pt x="156745" y="259129"/>
                  <a:pt x="152896" y="261115"/>
                  <a:pt x="148925" y="262108"/>
                </a:cubicBezTo>
                <a:cubicBezTo>
                  <a:pt x="147932" y="257144"/>
                  <a:pt x="147826" y="251916"/>
                  <a:pt x="145946" y="247215"/>
                </a:cubicBezTo>
                <a:cubicBezTo>
                  <a:pt x="140057" y="232493"/>
                  <a:pt x="134594" y="229766"/>
                  <a:pt x="122118" y="220409"/>
                </a:cubicBezTo>
                <a:cubicBezTo>
                  <a:pt x="119254" y="218261"/>
                  <a:pt x="116385" y="216053"/>
                  <a:pt x="113183" y="214452"/>
                </a:cubicBezTo>
                <a:cubicBezTo>
                  <a:pt x="107075" y="211398"/>
                  <a:pt x="95023" y="209628"/>
                  <a:pt x="89355" y="208495"/>
                </a:cubicBezTo>
                <a:cubicBezTo>
                  <a:pt x="63307" y="182447"/>
                  <a:pt x="54871" y="188220"/>
                  <a:pt x="74462" y="181688"/>
                </a:cubicBezTo>
                <a:cubicBezTo>
                  <a:pt x="79426" y="177717"/>
                  <a:pt x="84669" y="174070"/>
                  <a:pt x="89355" y="169774"/>
                </a:cubicBezTo>
                <a:cubicBezTo>
                  <a:pt x="96600" y="163133"/>
                  <a:pt x="110204" y="148925"/>
                  <a:pt x="110204" y="148925"/>
                </a:cubicBezTo>
                <a:cubicBezTo>
                  <a:pt x="108218" y="144954"/>
                  <a:pt x="108328" y="138760"/>
                  <a:pt x="104247" y="137011"/>
                </a:cubicBezTo>
                <a:cubicBezTo>
                  <a:pt x="89571" y="130721"/>
                  <a:pt x="85711" y="150921"/>
                  <a:pt x="92333" y="131054"/>
                </a:cubicBezTo>
                <a:cubicBezTo>
                  <a:pt x="113182" y="144954"/>
                  <a:pt x="106233" y="137011"/>
                  <a:pt x="116161" y="151903"/>
                </a:cubicBezTo>
                <a:cubicBezTo>
                  <a:pt x="114175" y="154882"/>
                  <a:pt x="111336" y="157443"/>
                  <a:pt x="110204" y="160839"/>
                </a:cubicBezTo>
                <a:cubicBezTo>
                  <a:pt x="108294" y="166568"/>
                  <a:pt x="110333" y="173531"/>
                  <a:pt x="107226" y="178710"/>
                </a:cubicBezTo>
                <a:cubicBezTo>
                  <a:pt x="100204" y="190414"/>
                  <a:pt x="79039" y="193948"/>
                  <a:pt x="104247" y="187645"/>
                </a:cubicBezTo>
                <a:cubicBezTo>
                  <a:pt x="121187" y="170707"/>
                  <a:pt x="107540" y="187017"/>
                  <a:pt x="116161" y="169774"/>
                </a:cubicBezTo>
                <a:cubicBezTo>
                  <a:pt x="127712" y="146670"/>
                  <a:pt x="117607" y="174372"/>
                  <a:pt x="125097" y="151903"/>
                </a:cubicBezTo>
                <a:cubicBezTo>
                  <a:pt x="122118" y="147932"/>
                  <a:pt x="119047" y="144029"/>
                  <a:pt x="116161" y="139989"/>
                </a:cubicBezTo>
                <a:cubicBezTo>
                  <a:pt x="114080" y="137076"/>
                  <a:pt x="108603" y="134256"/>
                  <a:pt x="110204" y="131054"/>
                </a:cubicBezTo>
                <a:cubicBezTo>
                  <a:pt x="111608" y="128246"/>
                  <a:pt x="116161" y="133039"/>
                  <a:pt x="119140" y="134032"/>
                </a:cubicBezTo>
                <a:cubicBezTo>
                  <a:pt x="127083" y="133039"/>
                  <a:pt x="135072" y="132370"/>
                  <a:pt x="142968" y="131054"/>
                </a:cubicBezTo>
                <a:cubicBezTo>
                  <a:pt x="147006" y="130381"/>
                  <a:pt x="150813" y="128527"/>
                  <a:pt x="154882" y="128075"/>
                </a:cubicBezTo>
                <a:cubicBezTo>
                  <a:pt x="168732" y="126536"/>
                  <a:pt x="182681" y="126090"/>
                  <a:pt x="196581" y="125097"/>
                </a:cubicBezTo>
                <a:cubicBezTo>
                  <a:pt x="213459" y="121126"/>
                  <a:pt x="237597" y="127610"/>
                  <a:pt x="247215" y="113183"/>
                </a:cubicBezTo>
                <a:cubicBezTo>
                  <a:pt x="283147" y="59285"/>
                  <a:pt x="238620" y="126689"/>
                  <a:pt x="268065" y="80419"/>
                </a:cubicBezTo>
                <a:cubicBezTo>
                  <a:pt x="271909" y="74379"/>
                  <a:pt x="279979" y="62548"/>
                  <a:pt x="279979" y="62548"/>
                </a:cubicBezTo>
                <a:cubicBezTo>
                  <a:pt x="280972" y="59570"/>
                  <a:pt x="281132" y="56168"/>
                  <a:pt x="282957" y="53613"/>
                </a:cubicBezTo>
                <a:cubicBezTo>
                  <a:pt x="286221" y="49043"/>
                  <a:pt x="290301" y="44963"/>
                  <a:pt x="294871" y="41699"/>
                </a:cubicBezTo>
                <a:cubicBezTo>
                  <a:pt x="297426" y="39874"/>
                  <a:pt x="300999" y="40124"/>
                  <a:pt x="303807" y="38720"/>
                </a:cubicBezTo>
                <a:cubicBezTo>
                  <a:pt x="307009" y="37119"/>
                  <a:pt x="309764" y="34749"/>
                  <a:pt x="312742" y="32763"/>
                </a:cubicBezTo>
                <a:cubicBezTo>
                  <a:pt x="315721" y="34749"/>
                  <a:pt x="321134" y="35182"/>
                  <a:pt x="321678" y="38720"/>
                </a:cubicBezTo>
                <a:cubicBezTo>
                  <a:pt x="324425" y="56577"/>
                  <a:pt x="320446" y="66243"/>
                  <a:pt x="315721" y="80419"/>
                </a:cubicBezTo>
                <a:cubicBezTo>
                  <a:pt x="321035" y="144192"/>
                  <a:pt x="315116" y="119558"/>
                  <a:pt x="321678" y="104247"/>
                </a:cubicBezTo>
                <a:cubicBezTo>
                  <a:pt x="323088" y="100957"/>
                  <a:pt x="325649" y="98290"/>
                  <a:pt x="327635" y="95312"/>
                </a:cubicBezTo>
                <a:cubicBezTo>
                  <a:pt x="326642" y="92333"/>
                  <a:pt x="325519" y="89395"/>
                  <a:pt x="324656" y="86376"/>
                </a:cubicBezTo>
                <a:cubicBezTo>
                  <a:pt x="323531" y="82440"/>
                  <a:pt x="324299" y="77607"/>
                  <a:pt x="321678" y="74462"/>
                </a:cubicBezTo>
                <a:cubicBezTo>
                  <a:pt x="318846" y="71063"/>
                  <a:pt x="305568" y="67107"/>
                  <a:pt x="300828" y="65527"/>
                </a:cubicBezTo>
                <a:cubicBezTo>
                  <a:pt x="297850" y="63541"/>
                  <a:pt x="295473" y="59570"/>
                  <a:pt x="291893" y="59570"/>
                </a:cubicBezTo>
                <a:cubicBezTo>
                  <a:pt x="287453" y="59570"/>
                  <a:pt x="284060" y="63778"/>
                  <a:pt x="279979" y="65527"/>
                </a:cubicBezTo>
                <a:cubicBezTo>
                  <a:pt x="277093" y="66764"/>
                  <a:pt x="274022" y="67512"/>
                  <a:pt x="271043" y="68505"/>
                </a:cubicBezTo>
                <a:cubicBezTo>
                  <a:pt x="262393" y="74272"/>
                  <a:pt x="258361" y="77847"/>
                  <a:pt x="247215" y="80419"/>
                </a:cubicBezTo>
                <a:cubicBezTo>
                  <a:pt x="239416" y="82219"/>
                  <a:pt x="231330" y="82405"/>
                  <a:pt x="223387" y="83398"/>
                </a:cubicBezTo>
                <a:cubicBezTo>
                  <a:pt x="220409" y="88362"/>
                  <a:pt x="218158" y="93843"/>
                  <a:pt x="214452" y="98290"/>
                </a:cubicBezTo>
                <a:cubicBezTo>
                  <a:pt x="184465" y="134274"/>
                  <a:pt x="200707" y="104930"/>
                  <a:pt x="187645" y="131054"/>
                </a:cubicBezTo>
                <a:cubicBezTo>
                  <a:pt x="189928" y="153883"/>
                  <a:pt x="194562" y="173965"/>
                  <a:pt x="184667" y="196581"/>
                </a:cubicBezTo>
                <a:cubicBezTo>
                  <a:pt x="182119" y="202405"/>
                  <a:pt x="175805" y="206485"/>
                  <a:pt x="169774" y="208495"/>
                </a:cubicBezTo>
                <a:cubicBezTo>
                  <a:pt x="160308" y="211650"/>
                  <a:pt x="149917" y="210480"/>
                  <a:pt x="139989" y="211473"/>
                </a:cubicBezTo>
                <a:cubicBezTo>
                  <a:pt x="137011" y="212466"/>
                  <a:pt x="134151" y="214968"/>
                  <a:pt x="131054" y="214452"/>
                </a:cubicBezTo>
                <a:cubicBezTo>
                  <a:pt x="118729" y="212398"/>
                  <a:pt x="120543" y="205585"/>
                  <a:pt x="128075" y="199559"/>
                </a:cubicBezTo>
                <a:cubicBezTo>
                  <a:pt x="130527" y="197598"/>
                  <a:pt x="134032" y="197574"/>
                  <a:pt x="137011" y="196581"/>
                </a:cubicBezTo>
                <a:cubicBezTo>
                  <a:pt x="140576" y="187668"/>
                  <a:pt x="146765" y="169228"/>
                  <a:pt x="154882" y="163817"/>
                </a:cubicBezTo>
                <a:lnTo>
                  <a:pt x="163817" y="157860"/>
                </a:lnTo>
                <a:cubicBezTo>
                  <a:pt x="165803" y="153889"/>
                  <a:pt x="169774" y="150386"/>
                  <a:pt x="169774" y="145946"/>
                </a:cubicBezTo>
                <a:cubicBezTo>
                  <a:pt x="169774" y="142366"/>
                  <a:pt x="165593" y="151774"/>
                  <a:pt x="163817" y="154882"/>
                </a:cubicBezTo>
                <a:cubicBezTo>
                  <a:pt x="161614" y="158737"/>
                  <a:pt x="159377" y="162623"/>
                  <a:pt x="157860" y="166796"/>
                </a:cubicBezTo>
                <a:cubicBezTo>
                  <a:pt x="155390" y="173589"/>
                  <a:pt x="154373" y="180852"/>
                  <a:pt x="151903" y="187645"/>
                </a:cubicBezTo>
                <a:cubicBezTo>
                  <a:pt x="150386" y="191818"/>
                  <a:pt x="147695" y="195478"/>
                  <a:pt x="145946" y="199559"/>
                </a:cubicBezTo>
                <a:cubicBezTo>
                  <a:pt x="144709" y="202445"/>
                  <a:pt x="143961" y="205516"/>
                  <a:pt x="142968" y="208495"/>
                </a:cubicBezTo>
                <a:cubicBezTo>
                  <a:pt x="141975" y="215445"/>
                  <a:pt x="141692" y="222533"/>
                  <a:pt x="139989" y="229344"/>
                </a:cubicBezTo>
                <a:cubicBezTo>
                  <a:pt x="137012" y="241252"/>
                  <a:pt x="127774" y="255189"/>
                  <a:pt x="122118" y="265086"/>
                </a:cubicBezTo>
                <a:cubicBezTo>
                  <a:pt x="123111" y="273029"/>
                  <a:pt x="118147" y="284943"/>
                  <a:pt x="125097" y="288914"/>
                </a:cubicBezTo>
                <a:cubicBezTo>
                  <a:pt x="131313" y="292466"/>
                  <a:pt x="142968" y="277000"/>
                  <a:pt x="142968" y="277000"/>
                </a:cubicBezTo>
                <a:cubicBezTo>
                  <a:pt x="143961" y="273029"/>
                  <a:pt x="145367" y="269138"/>
                  <a:pt x="145946" y="265086"/>
                </a:cubicBezTo>
                <a:cubicBezTo>
                  <a:pt x="147357" y="255208"/>
                  <a:pt x="146681" y="245023"/>
                  <a:pt x="148925" y="235301"/>
                </a:cubicBezTo>
                <a:cubicBezTo>
                  <a:pt x="149730" y="231813"/>
                  <a:pt x="153368" y="229610"/>
                  <a:pt x="154882" y="226366"/>
                </a:cubicBezTo>
                <a:cubicBezTo>
                  <a:pt x="173985" y="185430"/>
                  <a:pt x="158249" y="198307"/>
                  <a:pt x="178710" y="184667"/>
                </a:cubicBezTo>
                <a:cubicBezTo>
                  <a:pt x="180899" y="181748"/>
                  <a:pt x="188394" y="167045"/>
                  <a:pt x="196581" y="169774"/>
                </a:cubicBezTo>
                <a:cubicBezTo>
                  <a:pt x="200577" y="171106"/>
                  <a:pt x="202538" y="175731"/>
                  <a:pt x="205516" y="178710"/>
                </a:cubicBezTo>
                <a:cubicBezTo>
                  <a:pt x="202970" y="267849"/>
                  <a:pt x="208149" y="320920"/>
                  <a:pt x="199559" y="265086"/>
                </a:cubicBezTo>
                <a:cubicBezTo>
                  <a:pt x="198492" y="258147"/>
                  <a:pt x="198390" y="251020"/>
                  <a:pt x="196581" y="244237"/>
                </a:cubicBezTo>
                <a:cubicBezTo>
                  <a:pt x="194395" y="236041"/>
                  <a:pt x="190624" y="228352"/>
                  <a:pt x="187645" y="220409"/>
                </a:cubicBezTo>
                <a:cubicBezTo>
                  <a:pt x="182681" y="235301"/>
                  <a:pt x="168946" y="249857"/>
                  <a:pt x="172753" y="265086"/>
                </a:cubicBezTo>
                <a:cubicBezTo>
                  <a:pt x="173746" y="269057"/>
                  <a:pt x="178626" y="274105"/>
                  <a:pt x="175731" y="277000"/>
                </a:cubicBezTo>
                <a:cubicBezTo>
                  <a:pt x="173200" y="279531"/>
                  <a:pt x="171550" y="271173"/>
                  <a:pt x="169774" y="268065"/>
                </a:cubicBezTo>
                <a:cubicBezTo>
                  <a:pt x="167571" y="264210"/>
                  <a:pt x="165803" y="260122"/>
                  <a:pt x="163817" y="256151"/>
                </a:cubicBezTo>
                <a:cubicBezTo>
                  <a:pt x="165874" y="233532"/>
                  <a:pt x="158078" y="224995"/>
                  <a:pt x="175731" y="217430"/>
                </a:cubicBezTo>
                <a:cubicBezTo>
                  <a:pt x="179494" y="215818"/>
                  <a:pt x="183674" y="215445"/>
                  <a:pt x="187645" y="214452"/>
                </a:cubicBezTo>
                <a:cubicBezTo>
                  <a:pt x="190624" y="210481"/>
                  <a:pt x="192767" y="205716"/>
                  <a:pt x="196581" y="202538"/>
                </a:cubicBezTo>
                <a:cubicBezTo>
                  <a:pt x="198993" y="200528"/>
                  <a:pt x="202509" y="200461"/>
                  <a:pt x="205516" y="199559"/>
                </a:cubicBezTo>
                <a:cubicBezTo>
                  <a:pt x="230603" y="192032"/>
                  <a:pt x="221651" y="194275"/>
                  <a:pt x="247215" y="190624"/>
                </a:cubicBezTo>
                <a:cubicBezTo>
                  <a:pt x="251186" y="186653"/>
                  <a:pt x="254559" y="181974"/>
                  <a:pt x="259129" y="178710"/>
                </a:cubicBezTo>
                <a:cubicBezTo>
                  <a:pt x="261684" y="176885"/>
                  <a:pt x="266022" y="178115"/>
                  <a:pt x="268065" y="175731"/>
                </a:cubicBezTo>
                <a:cubicBezTo>
                  <a:pt x="272399" y="170674"/>
                  <a:pt x="273306" y="163401"/>
                  <a:pt x="277000" y="157860"/>
                </a:cubicBezTo>
                <a:cubicBezTo>
                  <a:pt x="279337" y="154355"/>
                  <a:pt x="283195" y="152123"/>
                  <a:pt x="285936" y="148925"/>
                </a:cubicBezTo>
                <a:cubicBezTo>
                  <a:pt x="289167" y="145156"/>
                  <a:pt x="291893" y="140982"/>
                  <a:pt x="294871" y="137011"/>
                </a:cubicBezTo>
                <a:cubicBezTo>
                  <a:pt x="295188" y="135428"/>
                  <a:pt x="303649" y="107226"/>
                  <a:pt x="291893" y="107226"/>
                </a:cubicBezTo>
                <a:cubicBezTo>
                  <a:pt x="286104" y="107226"/>
                  <a:pt x="285936" y="117154"/>
                  <a:pt x="282957" y="122118"/>
                </a:cubicBezTo>
                <a:cubicBezTo>
                  <a:pt x="282440" y="126251"/>
                  <a:pt x="285340" y="151903"/>
                  <a:pt x="271043" y="151903"/>
                </a:cubicBezTo>
                <a:cubicBezTo>
                  <a:pt x="264764" y="151903"/>
                  <a:pt x="253172" y="145946"/>
                  <a:pt x="253172" y="145946"/>
                </a:cubicBezTo>
                <a:cubicBezTo>
                  <a:pt x="251186" y="140982"/>
                  <a:pt x="241869" y="131054"/>
                  <a:pt x="247215" y="131054"/>
                </a:cubicBezTo>
                <a:cubicBezTo>
                  <a:pt x="253004" y="131054"/>
                  <a:pt x="253562" y="140768"/>
                  <a:pt x="256151" y="145946"/>
                </a:cubicBezTo>
                <a:cubicBezTo>
                  <a:pt x="257555" y="148754"/>
                  <a:pt x="262241" y="154467"/>
                  <a:pt x="259129" y="154882"/>
                </a:cubicBezTo>
                <a:cubicBezTo>
                  <a:pt x="243352" y="156986"/>
                  <a:pt x="227358" y="152896"/>
                  <a:pt x="211473" y="151903"/>
                </a:cubicBezTo>
                <a:cubicBezTo>
                  <a:pt x="209487" y="148925"/>
                  <a:pt x="208718" y="141367"/>
                  <a:pt x="205516" y="142968"/>
                </a:cubicBezTo>
                <a:cubicBezTo>
                  <a:pt x="200734" y="145359"/>
                  <a:pt x="200966" y="152702"/>
                  <a:pt x="199559" y="157860"/>
                </a:cubicBezTo>
                <a:cubicBezTo>
                  <a:pt x="192151" y="185026"/>
                  <a:pt x="202208" y="167290"/>
                  <a:pt x="190624" y="184667"/>
                </a:cubicBezTo>
                <a:cubicBezTo>
                  <a:pt x="189631" y="188638"/>
                  <a:pt x="183812" y="195144"/>
                  <a:pt x="187645" y="196581"/>
                </a:cubicBezTo>
                <a:cubicBezTo>
                  <a:pt x="199618" y="201071"/>
                  <a:pt x="218085" y="192149"/>
                  <a:pt x="229344" y="187645"/>
                </a:cubicBezTo>
                <a:cubicBezTo>
                  <a:pt x="232323" y="175731"/>
                  <a:pt x="236261" y="164017"/>
                  <a:pt x="238280" y="151903"/>
                </a:cubicBezTo>
                <a:cubicBezTo>
                  <a:pt x="239273" y="145946"/>
                  <a:pt x="239523" y="139816"/>
                  <a:pt x="241258" y="134032"/>
                </a:cubicBezTo>
                <a:cubicBezTo>
                  <a:pt x="242534" y="129779"/>
                  <a:pt x="243844" y="125008"/>
                  <a:pt x="247215" y="122118"/>
                </a:cubicBezTo>
                <a:cubicBezTo>
                  <a:pt x="254143" y="116180"/>
                  <a:pt x="272164" y="114485"/>
                  <a:pt x="279979" y="113183"/>
                </a:cubicBezTo>
                <a:cubicBezTo>
                  <a:pt x="282957" y="112190"/>
                  <a:pt x="285895" y="111067"/>
                  <a:pt x="288914" y="110204"/>
                </a:cubicBezTo>
                <a:cubicBezTo>
                  <a:pt x="292850" y="109079"/>
                  <a:pt x="296945" y="108520"/>
                  <a:pt x="300828" y="107226"/>
                </a:cubicBezTo>
                <a:cubicBezTo>
                  <a:pt x="305900" y="105535"/>
                  <a:pt x="310757" y="103255"/>
                  <a:pt x="315721" y="101269"/>
                </a:cubicBezTo>
                <a:lnTo>
                  <a:pt x="321678" y="92333"/>
                </a:lnTo>
                <a:cubicBezTo>
                  <a:pt x="300729" y="85351"/>
                  <a:pt x="325839" y="92333"/>
                  <a:pt x="285936" y="92333"/>
                </a:cubicBezTo>
                <a:cubicBezTo>
                  <a:pt x="282796" y="92333"/>
                  <a:pt x="279979" y="90348"/>
                  <a:pt x="277000" y="89355"/>
                </a:cubicBezTo>
                <a:cubicBezTo>
                  <a:pt x="274022" y="90348"/>
                  <a:pt x="269806" y="89721"/>
                  <a:pt x="268065" y="92333"/>
                </a:cubicBezTo>
                <a:cubicBezTo>
                  <a:pt x="261674" y="101919"/>
                  <a:pt x="265218" y="107623"/>
                  <a:pt x="268065" y="116161"/>
                </a:cubicBezTo>
                <a:cubicBezTo>
                  <a:pt x="273606" y="99537"/>
                  <a:pt x="277000" y="93251"/>
                  <a:pt x="277000" y="74462"/>
                </a:cubicBezTo>
                <a:cubicBezTo>
                  <a:pt x="277000" y="70368"/>
                  <a:pt x="275015" y="66519"/>
                  <a:pt x="274022" y="62548"/>
                </a:cubicBezTo>
                <a:cubicBezTo>
                  <a:pt x="291105" y="16992"/>
                  <a:pt x="275344" y="53533"/>
                  <a:pt x="288914" y="29785"/>
                </a:cubicBezTo>
                <a:cubicBezTo>
                  <a:pt x="291117" y="25930"/>
                  <a:pt x="299028" y="19430"/>
                  <a:pt x="294871" y="17871"/>
                </a:cubicBezTo>
                <a:cubicBezTo>
                  <a:pt x="285529" y="14367"/>
                  <a:pt x="275014" y="19856"/>
                  <a:pt x="265086" y="20849"/>
                </a:cubicBezTo>
                <a:cubicBezTo>
                  <a:pt x="259046" y="22359"/>
                  <a:pt x="250215" y="24244"/>
                  <a:pt x="244237" y="26806"/>
                </a:cubicBezTo>
                <a:cubicBezTo>
                  <a:pt x="240156" y="28555"/>
                  <a:pt x="236294" y="30777"/>
                  <a:pt x="232323" y="32763"/>
                </a:cubicBezTo>
                <a:cubicBezTo>
                  <a:pt x="231330" y="38720"/>
                  <a:pt x="232340" y="45390"/>
                  <a:pt x="229344" y="50634"/>
                </a:cubicBezTo>
                <a:cubicBezTo>
                  <a:pt x="227786" y="53360"/>
                  <a:pt x="222629" y="51393"/>
                  <a:pt x="220409" y="53613"/>
                </a:cubicBezTo>
                <a:cubicBezTo>
                  <a:pt x="217269" y="56753"/>
                  <a:pt x="217116" y="61975"/>
                  <a:pt x="214452" y="65527"/>
                </a:cubicBezTo>
                <a:cubicBezTo>
                  <a:pt x="211082" y="70020"/>
                  <a:pt x="206802" y="73786"/>
                  <a:pt x="202538" y="77441"/>
                </a:cubicBezTo>
                <a:cubicBezTo>
                  <a:pt x="191065" y="87275"/>
                  <a:pt x="194995" y="79054"/>
                  <a:pt x="184667" y="92333"/>
                </a:cubicBezTo>
                <a:cubicBezTo>
                  <a:pt x="167936" y="113844"/>
                  <a:pt x="180268" y="106446"/>
                  <a:pt x="166796" y="11318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7" name="TextBox 6"/>
          <p:cNvSpPr txBox="1">
            <a:spLocks noChangeArrowheads="1"/>
          </p:cNvSpPr>
          <p:nvPr/>
        </p:nvSpPr>
        <p:spPr bwMode="auto">
          <a:xfrm>
            <a:off x="4518025" y="455613"/>
            <a:ext cx="4500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Frequency of Huntington’s Disease</a:t>
            </a:r>
          </a:p>
        </p:txBody>
      </p:sp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31750" y="0"/>
          <a:ext cx="4246563" cy="3048000"/>
        </p:xfrm>
        <a:graphic>
          <a:graphicData uri="http://schemas.openxmlformats.org/presentationml/2006/ole">
            <p:oleObj spid="_x0000_s2084" name="SPW 10.0 Graph" r:id="rId4" imgW="5942520" imgH="4265640" progId="">
              <p:embed/>
            </p:oleObj>
          </a:graphicData>
        </a:graphic>
      </p:graphicFrame>
      <p:sp>
        <p:nvSpPr>
          <p:cNvPr id="2" name="Freeform 1"/>
          <p:cNvSpPr/>
          <p:nvPr/>
        </p:nvSpPr>
        <p:spPr>
          <a:xfrm>
            <a:off x="4976813" y="5141913"/>
            <a:ext cx="320675" cy="258762"/>
          </a:xfrm>
          <a:custGeom>
            <a:avLst/>
            <a:gdLst>
              <a:gd name="connsiteX0" fmla="*/ 42881 w 321487"/>
              <a:gd name="connsiteY0" fmla="*/ 169069 h 259556"/>
              <a:gd name="connsiteX1" fmla="*/ 54787 w 321487"/>
              <a:gd name="connsiteY1" fmla="*/ 161925 h 259556"/>
              <a:gd name="connsiteX2" fmla="*/ 69075 w 321487"/>
              <a:gd name="connsiteY2" fmla="*/ 152400 h 259556"/>
              <a:gd name="connsiteX3" fmla="*/ 61931 w 321487"/>
              <a:gd name="connsiteY3" fmla="*/ 150019 h 259556"/>
              <a:gd name="connsiteX4" fmla="*/ 47644 w 321487"/>
              <a:gd name="connsiteY4" fmla="*/ 159544 h 259556"/>
              <a:gd name="connsiteX5" fmla="*/ 40500 w 321487"/>
              <a:gd name="connsiteY5" fmla="*/ 173831 h 259556"/>
              <a:gd name="connsiteX6" fmla="*/ 47644 w 321487"/>
              <a:gd name="connsiteY6" fmla="*/ 180975 h 259556"/>
              <a:gd name="connsiteX7" fmla="*/ 69075 w 321487"/>
              <a:gd name="connsiteY7" fmla="*/ 185737 h 259556"/>
              <a:gd name="connsiteX8" fmla="*/ 90506 w 321487"/>
              <a:gd name="connsiteY8" fmla="*/ 183356 h 259556"/>
              <a:gd name="connsiteX9" fmla="*/ 97650 w 321487"/>
              <a:gd name="connsiteY9" fmla="*/ 178594 h 259556"/>
              <a:gd name="connsiteX10" fmla="*/ 114319 w 321487"/>
              <a:gd name="connsiteY10" fmla="*/ 166687 h 259556"/>
              <a:gd name="connsiteX11" fmla="*/ 104794 w 321487"/>
              <a:gd name="connsiteY11" fmla="*/ 159544 h 259556"/>
              <a:gd name="connsiteX12" fmla="*/ 102412 w 321487"/>
              <a:gd name="connsiteY12" fmla="*/ 166687 h 259556"/>
              <a:gd name="connsiteX13" fmla="*/ 109556 w 321487"/>
              <a:gd name="connsiteY13" fmla="*/ 159544 h 259556"/>
              <a:gd name="connsiteX14" fmla="*/ 111937 w 321487"/>
              <a:gd name="connsiteY14" fmla="*/ 152400 h 259556"/>
              <a:gd name="connsiteX15" fmla="*/ 100031 w 321487"/>
              <a:gd name="connsiteY15" fmla="*/ 140494 h 259556"/>
              <a:gd name="connsiteX16" fmla="*/ 85744 w 321487"/>
              <a:gd name="connsiteY16" fmla="*/ 135731 h 259556"/>
              <a:gd name="connsiteX17" fmla="*/ 78600 w 321487"/>
              <a:gd name="connsiteY17" fmla="*/ 133350 h 259556"/>
              <a:gd name="connsiteX18" fmla="*/ 71456 w 321487"/>
              <a:gd name="connsiteY18" fmla="*/ 130969 h 259556"/>
              <a:gd name="connsiteX19" fmla="*/ 61931 w 321487"/>
              <a:gd name="connsiteY19" fmla="*/ 133350 h 259556"/>
              <a:gd name="connsiteX20" fmla="*/ 64312 w 321487"/>
              <a:gd name="connsiteY20" fmla="*/ 140494 h 259556"/>
              <a:gd name="connsiteX21" fmla="*/ 85744 w 321487"/>
              <a:gd name="connsiteY21" fmla="*/ 138112 h 259556"/>
              <a:gd name="connsiteX22" fmla="*/ 92887 w 321487"/>
              <a:gd name="connsiteY22" fmla="*/ 130969 h 259556"/>
              <a:gd name="connsiteX23" fmla="*/ 102412 w 321487"/>
              <a:gd name="connsiteY23" fmla="*/ 128587 h 259556"/>
              <a:gd name="connsiteX24" fmla="*/ 107175 w 321487"/>
              <a:gd name="connsiteY24" fmla="*/ 121444 h 259556"/>
              <a:gd name="connsiteX25" fmla="*/ 114319 w 321487"/>
              <a:gd name="connsiteY25" fmla="*/ 116681 h 259556"/>
              <a:gd name="connsiteX26" fmla="*/ 142894 w 321487"/>
              <a:gd name="connsiteY26" fmla="*/ 116681 h 259556"/>
              <a:gd name="connsiteX27" fmla="*/ 145275 w 321487"/>
              <a:gd name="connsiteY27" fmla="*/ 109537 h 259556"/>
              <a:gd name="connsiteX28" fmla="*/ 154800 w 321487"/>
              <a:gd name="connsiteY28" fmla="*/ 107156 h 259556"/>
              <a:gd name="connsiteX29" fmla="*/ 161944 w 321487"/>
              <a:gd name="connsiteY29" fmla="*/ 100012 h 259556"/>
              <a:gd name="connsiteX30" fmla="*/ 176231 w 321487"/>
              <a:gd name="connsiteY30" fmla="*/ 95250 h 259556"/>
              <a:gd name="connsiteX31" fmla="*/ 190519 w 321487"/>
              <a:gd name="connsiteY31" fmla="*/ 88106 h 259556"/>
              <a:gd name="connsiteX32" fmla="*/ 204806 w 321487"/>
              <a:gd name="connsiteY32" fmla="*/ 90487 h 259556"/>
              <a:gd name="connsiteX33" fmla="*/ 202425 w 321487"/>
              <a:gd name="connsiteY33" fmla="*/ 107156 h 259556"/>
              <a:gd name="connsiteX34" fmla="*/ 195281 w 321487"/>
              <a:gd name="connsiteY34" fmla="*/ 111919 h 259556"/>
              <a:gd name="connsiteX35" fmla="*/ 192900 w 321487"/>
              <a:gd name="connsiteY35" fmla="*/ 119062 h 259556"/>
              <a:gd name="connsiteX36" fmla="*/ 209569 w 321487"/>
              <a:gd name="connsiteY36" fmla="*/ 123825 h 259556"/>
              <a:gd name="connsiteX37" fmla="*/ 214331 w 321487"/>
              <a:gd name="connsiteY37" fmla="*/ 138112 h 259556"/>
              <a:gd name="connsiteX38" fmla="*/ 216712 w 321487"/>
              <a:gd name="connsiteY38" fmla="*/ 145256 h 259556"/>
              <a:gd name="connsiteX39" fmla="*/ 214331 w 321487"/>
              <a:gd name="connsiteY39" fmla="*/ 152400 h 259556"/>
              <a:gd name="connsiteX40" fmla="*/ 190519 w 321487"/>
              <a:gd name="connsiteY40" fmla="*/ 152400 h 259556"/>
              <a:gd name="connsiteX41" fmla="*/ 188137 w 321487"/>
              <a:gd name="connsiteY41" fmla="*/ 138112 h 259556"/>
              <a:gd name="connsiteX42" fmla="*/ 192900 w 321487"/>
              <a:gd name="connsiteY42" fmla="*/ 152400 h 259556"/>
              <a:gd name="connsiteX43" fmla="*/ 185756 w 321487"/>
              <a:gd name="connsiteY43" fmla="*/ 154781 h 259556"/>
              <a:gd name="connsiteX44" fmla="*/ 178612 w 321487"/>
              <a:gd name="connsiteY44" fmla="*/ 169069 h 259556"/>
              <a:gd name="connsiteX45" fmla="*/ 173850 w 321487"/>
              <a:gd name="connsiteY45" fmla="*/ 176212 h 259556"/>
              <a:gd name="connsiteX46" fmla="*/ 180994 w 321487"/>
              <a:gd name="connsiteY46" fmla="*/ 180975 h 259556"/>
              <a:gd name="connsiteX47" fmla="*/ 188137 w 321487"/>
              <a:gd name="connsiteY47" fmla="*/ 176212 h 259556"/>
              <a:gd name="connsiteX48" fmla="*/ 180994 w 321487"/>
              <a:gd name="connsiteY48" fmla="*/ 173831 h 259556"/>
              <a:gd name="connsiteX49" fmla="*/ 154800 w 321487"/>
              <a:gd name="connsiteY49" fmla="*/ 176212 h 259556"/>
              <a:gd name="connsiteX50" fmla="*/ 147656 w 321487"/>
              <a:gd name="connsiteY50" fmla="*/ 178594 h 259556"/>
              <a:gd name="connsiteX51" fmla="*/ 128606 w 321487"/>
              <a:gd name="connsiteY51" fmla="*/ 180975 h 259556"/>
              <a:gd name="connsiteX52" fmla="*/ 121462 w 321487"/>
              <a:gd name="connsiteY52" fmla="*/ 197644 h 259556"/>
              <a:gd name="connsiteX53" fmla="*/ 119081 w 321487"/>
              <a:gd name="connsiteY53" fmla="*/ 209550 h 259556"/>
              <a:gd name="connsiteX54" fmla="*/ 109556 w 321487"/>
              <a:gd name="connsiteY54" fmla="*/ 223837 h 259556"/>
              <a:gd name="connsiteX55" fmla="*/ 107175 w 321487"/>
              <a:gd name="connsiteY55" fmla="*/ 238125 h 259556"/>
              <a:gd name="connsiteX56" fmla="*/ 100031 w 321487"/>
              <a:gd name="connsiteY56" fmla="*/ 240506 h 259556"/>
              <a:gd name="connsiteX57" fmla="*/ 78600 w 321487"/>
              <a:gd name="connsiteY57" fmla="*/ 245269 h 259556"/>
              <a:gd name="connsiteX58" fmla="*/ 71456 w 321487"/>
              <a:gd name="connsiteY58" fmla="*/ 250031 h 259556"/>
              <a:gd name="connsiteX59" fmla="*/ 64312 w 321487"/>
              <a:gd name="connsiteY59" fmla="*/ 252412 h 259556"/>
              <a:gd name="connsiteX60" fmla="*/ 61931 w 321487"/>
              <a:gd name="connsiteY60" fmla="*/ 259556 h 259556"/>
              <a:gd name="connsiteX61" fmla="*/ 57169 w 321487"/>
              <a:gd name="connsiteY61" fmla="*/ 252412 h 259556"/>
              <a:gd name="connsiteX62" fmla="*/ 54787 w 321487"/>
              <a:gd name="connsiteY62" fmla="*/ 242887 h 259556"/>
              <a:gd name="connsiteX63" fmla="*/ 47644 w 321487"/>
              <a:gd name="connsiteY63" fmla="*/ 240506 h 259556"/>
              <a:gd name="connsiteX64" fmla="*/ 45262 w 321487"/>
              <a:gd name="connsiteY64" fmla="*/ 247650 h 259556"/>
              <a:gd name="connsiteX65" fmla="*/ 38119 w 321487"/>
              <a:gd name="connsiteY65" fmla="*/ 254794 h 259556"/>
              <a:gd name="connsiteX66" fmla="*/ 42881 w 321487"/>
              <a:gd name="connsiteY66" fmla="*/ 240506 h 259556"/>
              <a:gd name="connsiteX67" fmla="*/ 40500 w 321487"/>
              <a:gd name="connsiteY67" fmla="*/ 207169 h 259556"/>
              <a:gd name="connsiteX68" fmla="*/ 33356 w 321487"/>
              <a:gd name="connsiteY68" fmla="*/ 211931 h 259556"/>
              <a:gd name="connsiteX69" fmla="*/ 21450 w 321487"/>
              <a:gd name="connsiteY69" fmla="*/ 209550 h 259556"/>
              <a:gd name="connsiteX70" fmla="*/ 14306 w 321487"/>
              <a:gd name="connsiteY70" fmla="*/ 204787 h 259556"/>
              <a:gd name="connsiteX71" fmla="*/ 23831 w 321487"/>
              <a:gd name="connsiteY71" fmla="*/ 178594 h 259556"/>
              <a:gd name="connsiteX72" fmla="*/ 28594 w 321487"/>
              <a:gd name="connsiteY72" fmla="*/ 171450 h 259556"/>
              <a:gd name="connsiteX73" fmla="*/ 7162 w 321487"/>
              <a:gd name="connsiteY73" fmla="*/ 169069 h 259556"/>
              <a:gd name="connsiteX74" fmla="*/ 11925 w 321487"/>
              <a:gd name="connsiteY74" fmla="*/ 176212 h 259556"/>
              <a:gd name="connsiteX75" fmla="*/ 92887 w 321487"/>
              <a:gd name="connsiteY75" fmla="*/ 180975 h 259556"/>
              <a:gd name="connsiteX76" fmla="*/ 102412 w 321487"/>
              <a:gd name="connsiteY76" fmla="*/ 190500 h 259556"/>
              <a:gd name="connsiteX77" fmla="*/ 104794 w 321487"/>
              <a:gd name="connsiteY77" fmla="*/ 197644 h 259556"/>
              <a:gd name="connsiteX78" fmla="*/ 128606 w 321487"/>
              <a:gd name="connsiteY78" fmla="*/ 204787 h 259556"/>
              <a:gd name="connsiteX79" fmla="*/ 147656 w 321487"/>
              <a:gd name="connsiteY79" fmla="*/ 209550 h 259556"/>
              <a:gd name="connsiteX80" fmla="*/ 157181 w 321487"/>
              <a:gd name="connsiteY80" fmla="*/ 219075 h 259556"/>
              <a:gd name="connsiteX81" fmla="*/ 169087 w 321487"/>
              <a:gd name="connsiteY81" fmla="*/ 228600 h 259556"/>
              <a:gd name="connsiteX82" fmla="*/ 197662 w 321487"/>
              <a:gd name="connsiteY82" fmla="*/ 223837 h 259556"/>
              <a:gd name="connsiteX83" fmla="*/ 200044 w 321487"/>
              <a:gd name="connsiteY83" fmla="*/ 214312 h 259556"/>
              <a:gd name="connsiteX84" fmla="*/ 207187 w 321487"/>
              <a:gd name="connsiteY84" fmla="*/ 207169 h 259556"/>
              <a:gd name="connsiteX85" fmla="*/ 221475 w 321487"/>
              <a:gd name="connsiteY85" fmla="*/ 202406 h 259556"/>
              <a:gd name="connsiteX86" fmla="*/ 235762 w 321487"/>
              <a:gd name="connsiteY86" fmla="*/ 202406 h 259556"/>
              <a:gd name="connsiteX87" fmla="*/ 238144 w 321487"/>
              <a:gd name="connsiteY87" fmla="*/ 190500 h 259556"/>
              <a:gd name="connsiteX88" fmla="*/ 252431 w 321487"/>
              <a:gd name="connsiteY88" fmla="*/ 180975 h 259556"/>
              <a:gd name="connsiteX89" fmla="*/ 259575 w 321487"/>
              <a:gd name="connsiteY89" fmla="*/ 173831 h 259556"/>
              <a:gd name="connsiteX90" fmla="*/ 266719 w 321487"/>
              <a:gd name="connsiteY90" fmla="*/ 169069 h 259556"/>
              <a:gd name="connsiteX91" fmla="*/ 271481 w 321487"/>
              <a:gd name="connsiteY91" fmla="*/ 154781 h 259556"/>
              <a:gd name="connsiteX92" fmla="*/ 273862 w 321487"/>
              <a:gd name="connsiteY92" fmla="*/ 147637 h 259556"/>
              <a:gd name="connsiteX93" fmla="*/ 281006 w 321487"/>
              <a:gd name="connsiteY93" fmla="*/ 140494 h 259556"/>
              <a:gd name="connsiteX94" fmla="*/ 285769 w 321487"/>
              <a:gd name="connsiteY94" fmla="*/ 73819 h 259556"/>
              <a:gd name="connsiteX95" fmla="*/ 290531 w 321487"/>
              <a:gd name="connsiteY95" fmla="*/ 59531 h 259556"/>
              <a:gd name="connsiteX96" fmla="*/ 292912 w 321487"/>
              <a:gd name="connsiteY96" fmla="*/ 52387 h 259556"/>
              <a:gd name="connsiteX97" fmla="*/ 290531 w 321487"/>
              <a:gd name="connsiteY97" fmla="*/ 33337 h 259556"/>
              <a:gd name="connsiteX98" fmla="*/ 283387 w 321487"/>
              <a:gd name="connsiteY98" fmla="*/ 30956 h 259556"/>
              <a:gd name="connsiteX99" fmla="*/ 276244 w 321487"/>
              <a:gd name="connsiteY99" fmla="*/ 38100 h 259556"/>
              <a:gd name="connsiteX100" fmla="*/ 278625 w 321487"/>
              <a:gd name="connsiteY100" fmla="*/ 71437 h 259556"/>
              <a:gd name="connsiteX101" fmla="*/ 276244 w 321487"/>
              <a:gd name="connsiteY101" fmla="*/ 78581 h 259556"/>
              <a:gd name="connsiteX102" fmla="*/ 261956 w 321487"/>
              <a:gd name="connsiteY102" fmla="*/ 83344 h 259556"/>
              <a:gd name="connsiteX103" fmla="*/ 252431 w 321487"/>
              <a:gd name="connsiteY103" fmla="*/ 114300 h 259556"/>
              <a:gd name="connsiteX104" fmla="*/ 247669 w 321487"/>
              <a:gd name="connsiteY104" fmla="*/ 128587 h 259556"/>
              <a:gd name="connsiteX105" fmla="*/ 240525 w 321487"/>
              <a:gd name="connsiteY105" fmla="*/ 133350 h 259556"/>
              <a:gd name="connsiteX106" fmla="*/ 238144 w 321487"/>
              <a:gd name="connsiteY106" fmla="*/ 140494 h 259556"/>
              <a:gd name="connsiteX107" fmla="*/ 231000 w 321487"/>
              <a:gd name="connsiteY107" fmla="*/ 145256 h 259556"/>
              <a:gd name="connsiteX108" fmla="*/ 200044 w 321487"/>
              <a:gd name="connsiteY108" fmla="*/ 152400 h 259556"/>
              <a:gd name="connsiteX109" fmla="*/ 171469 w 321487"/>
              <a:gd name="connsiteY109" fmla="*/ 159544 h 259556"/>
              <a:gd name="connsiteX110" fmla="*/ 164325 w 321487"/>
              <a:gd name="connsiteY110" fmla="*/ 161925 h 259556"/>
              <a:gd name="connsiteX111" fmla="*/ 142894 w 321487"/>
              <a:gd name="connsiteY111" fmla="*/ 164306 h 259556"/>
              <a:gd name="connsiteX112" fmla="*/ 159562 w 321487"/>
              <a:gd name="connsiteY112" fmla="*/ 154781 h 259556"/>
              <a:gd name="connsiteX113" fmla="*/ 176231 w 321487"/>
              <a:gd name="connsiteY113" fmla="*/ 145256 h 259556"/>
              <a:gd name="connsiteX114" fmla="*/ 183375 w 321487"/>
              <a:gd name="connsiteY114" fmla="*/ 138112 h 259556"/>
              <a:gd name="connsiteX115" fmla="*/ 197662 w 321487"/>
              <a:gd name="connsiteY115" fmla="*/ 128587 h 259556"/>
              <a:gd name="connsiteX116" fmla="*/ 200044 w 321487"/>
              <a:gd name="connsiteY116" fmla="*/ 121444 h 259556"/>
              <a:gd name="connsiteX117" fmla="*/ 221475 w 321487"/>
              <a:gd name="connsiteY117" fmla="*/ 97631 h 259556"/>
              <a:gd name="connsiteX118" fmla="*/ 228619 w 321487"/>
              <a:gd name="connsiteY118" fmla="*/ 90487 h 259556"/>
              <a:gd name="connsiteX119" fmla="*/ 233381 w 321487"/>
              <a:gd name="connsiteY119" fmla="*/ 83344 h 259556"/>
              <a:gd name="connsiteX120" fmla="*/ 240525 w 321487"/>
              <a:gd name="connsiteY120" fmla="*/ 80962 h 259556"/>
              <a:gd name="connsiteX121" fmla="*/ 242906 w 321487"/>
              <a:gd name="connsiteY121" fmla="*/ 71437 h 259556"/>
              <a:gd name="connsiteX122" fmla="*/ 245287 w 321487"/>
              <a:gd name="connsiteY122" fmla="*/ 64294 h 259556"/>
              <a:gd name="connsiteX123" fmla="*/ 242906 w 321487"/>
              <a:gd name="connsiteY123" fmla="*/ 52387 h 259556"/>
              <a:gd name="connsiteX124" fmla="*/ 219094 w 321487"/>
              <a:gd name="connsiteY124" fmla="*/ 50006 h 259556"/>
              <a:gd name="connsiteX125" fmla="*/ 221475 w 321487"/>
              <a:gd name="connsiteY125" fmla="*/ 40481 h 259556"/>
              <a:gd name="connsiteX126" fmla="*/ 235762 w 321487"/>
              <a:gd name="connsiteY126" fmla="*/ 33337 h 259556"/>
              <a:gd name="connsiteX127" fmla="*/ 242906 w 321487"/>
              <a:gd name="connsiteY127" fmla="*/ 28575 h 259556"/>
              <a:gd name="connsiteX128" fmla="*/ 245287 w 321487"/>
              <a:gd name="connsiteY128" fmla="*/ 19050 h 259556"/>
              <a:gd name="connsiteX129" fmla="*/ 247669 w 321487"/>
              <a:gd name="connsiteY129" fmla="*/ 7144 h 259556"/>
              <a:gd name="connsiteX130" fmla="*/ 252431 w 321487"/>
              <a:gd name="connsiteY130" fmla="*/ 0 h 259556"/>
              <a:gd name="connsiteX131" fmla="*/ 276244 w 321487"/>
              <a:gd name="connsiteY131" fmla="*/ 2381 h 259556"/>
              <a:gd name="connsiteX132" fmla="*/ 283387 w 321487"/>
              <a:gd name="connsiteY132" fmla="*/ 7144 h 259556"/>
              <a:gd name="connsiteX133" fmla="*/ 290531 w 321487"/>
              <a:gd name="connsiteY133" fmla="*/ 9525 h 259556"/>
              <a:gd name="connsiteX134" fmla="*/ 295294 w 321487"/>
              <a:gd name="connsiteY134" fmla="*/ 16669 h 259556"/>
              <a:gd name="connsiteX135" fmla="*/ 300056 w 321487"/>
              <a:gd name="connsiteY135" fmla="*/ 66675 h 259556"/>
              <a:gd name="connsiteX136" fmla="*/ 307200 w 321487"/>
              <a:gd name="connsiteY136" fmla="*/ 83344 h 259556"/>
              <a:gd name="connsiteX137" fmla="*/ 314344 w 321487"/>
              <a:gd name="connsiteY137" fmla="*/ 85725 h 259556"/>
              <a:gd name="connsiteX138" fmla="*/ 321487 w 321487"/>
              <a:gd name="connsiteY138" fmla="*/ 135731 h 259556"/>
              <a:gd name="connsiteX139" fmla="*/ 316725 w 321487"/>
              <a:gd name="connsiteY139" fmla="*/ 150019 h 259556"/>
              <a:gd name="connsiteX140" fmla="*/ 295294 w 321487"/>
              <a:gd name="connsiteY140" fmla="*/ 161925 h 259556"/>
              <a:gd name="connsiteX141" fmla="*/ 288150 w 321487"/>
              <a:gd name="connsiteY141" fmla="*/ 166687 h 259556"/>
              <a:gd name="connsiteX142" fmla="*/ 247669 w 321487"/>
              <a:gd name="connsiteY142" fmla="*/ 171450 h 259556"/>
              <a:gd name="connsiteX143" fmla="*/ 221475 w 321487"/>
              <a:gd name="connsiteY143" fmla="*/ 178594 h 259556"/>
              <a:gd name="connsiteX144" fmla="*/ 214331 w 321487"/>
              <a:gd name="connsiteY144" fmla="*/ 183356 h 259556"/>
              <a:gd name="connsiteX145" fmla="*/ 207187 w 321487"/>
              <a:gd name="connsiteY145" fmla="*/ 185737 h 259556"/>
              <a:gd name="connsiteX146" fmla="*/ 185756 w 321487"/>
              <a:gd name="connsiteY146" fmla="*/ 192881 h 259556"/>
              <a:gd name="connsiteX147" fmla="*/ 171469 w 321487"/>
              <a:gd name="connsiteY147" fmla="*/ 202406 h 259556"/>
              <a:gd name="connsiteX148" fmla="*/ 157181 w 321487"/>
              <a:gd name="connsiteY148" fmla="*/ 211931 h 259556"/>
              <a:gd name="connsiteX149" fmla="*/ 150037 w 321487"/>
              <a:gd name="connsiteY149" fmla="*/ 216694 h 259556"/>
              <a:gd name="connsiteX150" fmla="*/ 138131 w 321487"/>
              <a:gd name="connsiteY150" fmla="*/ 214312 h 259556"/>
              <a:gd name="connsiteX151" fmla="*/ 119081 w 321487"/>
              <a:gd name="connsiteY151" fmla="*/ 211931 h 259556"/>
              <a:gd name="connsiteX152" fmla="*/ 109556 w 321487"/>
              <a:gd name="connsiteY152" fmla="*/ 209550 h 259556"/>
              <a:gd name="connsiteX153" fmla="*/ 102412 w 321487"/>
              <a:gd name="connsiteY153" fmla="*/ 204787 h 259556"/>
              <a:gd name="connsiteX154" fmla="*/ 78600 w 321487"/>
              <a:gd name="connsiteY154" fmla="*/ 197644 h 259556"/>
              <a:gd name="connsiteX155" fmla="*/ 69075 w 321487"/>
              <a:gd name="connsiteY155" fmla="*/ 192881 h 259556"/>
              <a:gd name="connsiteX156" fmla="*/ 61931 w 321487"/>
              <a:gd name="connsiteY156" fmla="*/ 190500 h 259556"/>
              <a:gd name="connsiteX157" fmla="*/ 52406 w 321487"/>
              <a:gd name="connsiteY157" fmla="*/ 176212 h 259556"/>
              <a:gd name="connsiteX158" fmla="*/ 47644 w 321487"/>
              <a:gd name="connsiteY158" fmla="*/ 169069 h 259556"/>
              <a:gd name="connsiteX159" fmla="*/ 40500 w 321487"/>
              <a:gd name="connsiteY159" fmla="*/ 164306 h 259556"/>
              <a:gd name="connsiteX160" fmla="*/ 35737 w 321487"/>
              <a:gd name="connsiteY160" fmla="*/ 157162 h 259556"/>
              <a:gd name="connsiteX161" fmla="*/ 14306 w 321487"/>
              <a:gd name="connsiteY161" fmla="*/ 150019 h 259556"/>
              <a:gd name="connsiteX162" fmla="*/ 7162 w 321487"/>
              <a:gd name="connsiteY162" fmla="*/ 147637 h 259556"/>
              <a:gd name="connsiteX163" fmla="*/ 19 w 321487"/>
              <a:gd name="connsiteY163" fmla="*/ 142875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321487" h="259556">
                <a:moveTo>
                  <a:pt x="42881" y="169069"/>
                </a:moveTo>
                <a:cubicBezTo>
                  <a:pt x="46850" y="166688"/>
                  <a:pt x="50882" y="164410"/>
                  <a:pt x="54787" y="161925"/>
                </a:cubicBezTo>
                <a:cubicBezTo>
                  <a:pt x="59616" y="158852"/>
                  <a:pt x="69075" y="152400"/>
                  <a:pt x="69075" y="152400"/>
                </a:cubicBezTo>
                <a:cubicBezTo>
                  <a:pt x="66694" y="151606"/>
                  <a:pt x="64312" y="149225"/>
                  <a:pt x="61931" y="150019"/>
                </a:cubicBezTo>
                <a:cubicBezTo>
                  <a:pt x="56501" y="151829"/>
                  <a:pt x="47644" y="159544"/>
                  <a:pt x="47644" y="159544"/>
                </a:cubicBezTo>
                <a:cubicBezTo>
                  <a:pt x="46484" y="161283"/>
                  <a:pt x="39404" y="170543"/>
                  <a:pt x="40500" y="173831"/>
                </a:cubicBezTo>
                <a:cubicBezTo>
                  <a:pt x="41565" y="177026"/>
                  <a:pt x="44842" y="179107"/>
                  <a:pt x="47644" y="180975"/>
                </a:cubicBezTo>
                <a:cubicBezTo>
                  <a:pt x="51552" y="183580"/>
                  <a:pt x="67347" y="185449"/>
                  <a:pt x="69075" y="185737"/>
                </a:cubicBezTo>
                <a:cubicBezTo>
                  <a:pt x="76219" y="184943"/>
                  <a:pt x="83533" y="185099"/>
                  <a:pt x="90506" y="183356"/>
                </a:cubicBezTo>
                <a:cubicBezTo>
                  <a:pt x="93282" y="182662"/>
                  <a:pt x="95165" y="180014"/>
                  <a:pt x="97650" y="178594"/>
                </a:cubicBezTo>
                <a:cubicBezTo>
                  <a:pt x="112275" y="170237"/>
                  <a:pt x="102684" y="178322"/>
                  <a:pt x="114319" y="166687"/>
                </a:cubicBezTo>
                <a:cubicBezTo>
                  <a:pt x="117536" y="160253"/>
                  <a:pt x="127621" y="146500"/>
                  <a:pt x="104794" y="159544"/>
                </a:cubicBezTo>
                <a:cubicBezTo>
                  <a:pt x="102615" y="160789"/>
                  <a:pt x="99902" y="166687"/>
                  <a:pt x="102412" y="166687"/>
                </a:cubicBezTo>
                <a:cubicBezTo>
                  <a:pt x="105779" y="166687"/>
                  <a:pt x="107175" y="161925"/>
                  <a:pt x="109556" y="159544"/>
                </a:cubicBezTo>
                <a:cubicBezTo>
                  <a:pt x="110350" y="157163"/>
                  <a:pt x="111937" y="154910"/>
                  <a:pt x="111937" y="152400"/>
                </a:cubicBezTo>
                <a:cubicBezTo>
                  <a:pt x="111937" y="140017"/>
                  <a:pt x="109556" y="143352"/>
                  <a:pt x="100031" y="140494"/>
                </a:cubicBezTo>
                <a:cubicBezTo>
                  <a:pt x="95223" y="139051"/>
                  <a:pt x="90506" y="137319"/>
                  <a:pt x="85744" y="135731"/>
                </a:cubicBezTo>
                <a:lnTo>
                  <a:pt x="78600" y="133350"/>
                </a:lnTo>
                <a:lnTo>
                  <a:pt x="71456" y="130969"/>
                </a:lnTo>
                <a:cubicBezTo>
                  <a:pt x="68281" y="131763"/>
                  <a:pt x="63895" y="130732"/>
                  <a:pt x="61931" y="133350"/>
                </a:cubicBezTo>
                <a:cubicBezTo>
                  <a:pt x="60425" y="135358"/>
                  <a:pt x="61851" y="140002"/>
                  <a:pt x="64312" y="140494"/>
                </a:cubicBezTo>
                <a:cubicBezTo>
                  <a:pt x="71360" y="141904"/>
                  <a:pt x="78600" y="138906"/>
                  <a:pt x="85744" y="138112"/>
                </a:cubicBezTo>
                <a:cubicBezTo>
                  <a:pt x="88125" y="135731"/>
                  <a:pt x="89963" y="132640"/>
                  <a:pt x="92887" y="130969"/>
                </a:cubicBezTo>
                <a:cubicBezTo>
                  <a:pt x="95729" y="129345"/>
                  <a:pt x="99689" y="130402"/>
                  <a:pt x="102412" y="128587"/>
                </a:cubicBezTo>
                <a:cubicBezTo>
                  <a:pt x="104793" y="127000"/>
                  <a:pt x="105151" y="123468"/>
                  <a:pt x="107175" y="121444"/>
                </a:cubicBezTo>
                <a:cubicBezTo>
                  <a:pt x="109199" y="119420"/>
                  <a:pt x="111938" y="118269"/>
                  <a:pt x="114319" y="116681"/>
                </a:cubicBezTo>
                <a:cubicBezTo>
                  <a:pt x="124122" y="118641"/>
                  <a:pt x="132768" y="121744"/>
                  <a:pt x="142894" y="116681"/>
                </a:cubicBezTo>
                <a:cubicBezTo>
                  <a:pt x="145139" y="115558"/>
                  <a:pt x="143315" y="111105"/>
                  <a:pt x="145275" y="109537"/>
                </a:cubicBezTo>
                <a:cubicBezTo>
                  <a:pt x="147831" y="107493"/>
                  <a:pt x="151625" y="107950"/>
                  <a:pt x="154800" y="107156"/>
                </a:cubicBezTo>
                <a:cubicBezTo>
                  <a:pt x="157181" y="104775"/>
                  <a:pt x="159000" y="101647"/>
                  <a:pt x="161944" y="100012"/>
                </a:cubicBezTo>
                <a:cubicBezTo>
                  <a:pt x="166332" y="97574"/>
                  <a:pt x="176231" y="95250"/>
                  <a:pt x="176231" y="95250"/>
                </a:cubicBezTo>
                <a:cubicBezTo>
                  <a:pt x="179844" y="92841"/>
                  <a:pt x="185588" y="88106"/>
                  <a:pt x="190519" y="88106"/>
                </a:cubicBezTo>
                <a:cubicBezTo>
                  <a:pt x="195347" y="88106"/>
                  <a:pt x="200044" y="89693"/>
                  <a:pt x="204806" y="90487"/>
                </a:cubicBezTo>
                <a:cubicBezTo>
                  <a:pt x="204012" y="96043"/>
                  <a:pt x="204704" y="102027"/>
                  <a:pt x="202425" y="107156"/>
                </a:cubicBezTo>
                <a:cubicBezTo>
                  <a:pt x="201263" y="109771"/>
                  <a:pt x="197069" y="109684"/>
                  <a:pt x="195281" y="111919"/>
                </a:cubicBezTo>
                <a:cubicBezTo>
                  <a:pt x="193713" y="113879"/>
                  <a:pt x="193694" y="116681"/>
                  <a:pt x="192900" y="119062"/>
                </a:cubicBezTo>
                <a:cubicBezTo>
                  <a:pt x="198456" y="120650"/>
                  <a:pt x="205250" y="119986"/>
                  <a:pt x="209569" y="123825"/>
                </a:cubicBezTo>
                <a:cubicBezTo>
                  <a:pt x="213321" y="127160"/>
                  <a:pt x="212744" y="133350"/>
                  <a:pt x="214331" y="138112"/>
                </a:cubicBezTo>
                <a:lnTo>
                  <a:pt x="216712" y="145256"/>
                </a:lnTo>
                <a:cubicBezTo>
                  <a:pt x="215918" y="147637"/>
                  <a:pt x="216106" y="150625"/>
                  <a:pt x="214331" y="152400"/>
                </a:cubicBezTo>
                <a:cubicBezTo>
                  <a:pt x="209136" y="157595"/>
                  <a:pt x="193408" y="152813"/>
                  <a:pt x="190519" y="152400"/>
                </a:cubicBezTo>
                <a:cubicBezTo>
                  <a:pt x="189725" y="147637"/>
                  <a:pt x="183309" y="138112"/>
                  <a:pt x="188137" y="138112"/>
                </a:cubicBezTo>
                <a:cubicBezTo>
                  <a:pt x="193157" y="138112"/>
                  <a:pt x="192900" y="152400"/>
                  <a:pt x="192900" y="152400"/>
                </a:cubicBezTo>
                <a:cubicBezTo>
                  <a:pt x="190519" y="153194"/>
                  <a:pt x="187716" y="153213"/>
                  <a:pt x="185756" y="154781"/>
                </a:cubicBezTo>
                <a:cubicBezTo>
                  <a:pt x="180072" y="159328"/>
                  <a:pt x="181487" y="163320"/>
                  <a:pt x="178612" y="169069"/>
                </a:cubicBezTo>
                <a:cubicBezTo>
                  <a:pt x="177332" y="171628"/>
                  <a:pt x="175437" y="173831"/>
                  <a:pt x="173850" y="176212"/>
                </a:cubicBezTo>
                <a:cubicBezTo>
                  <a:pt x="176231" y="177800"/>
                  <a:pt x="178132" y="180975"/>
                  <a:pt x="180994" y="180975"/>
                </a:cubicBezTo>
                <a:cubicBezTo>
                  <a:pt x="183856" y="180975"/>
                  <a:pt x="188137" y="179074"/>
                  <a:pt x="188137" y="176212"/>
                </a:cubicBezTo>
                <a:cubicBezTo>
                  <a:pt x="188137" y="173702"/>
                  <a:pt x="183375" y="174625"/>
                  <a:pt x="180994" y="173831"/>
                </a:cubicBezTo>
                <a:cubicBezTo>
                  <a:pt x="172263" y="174625"/>
                  <a:pt x="163479" y="174972"/>
                  <a:pt x="154800" y="176212"/>
                </a:cubicBezTo>
                <a:cubicBezTo>
                  <a:pt x="152315" y="176567"/>
                  <a:pt x="150126" y="178145"/>
                  <a:pt x="147656" y="178594"/>
                </a:cubicBezTo>
                <a:cubicBezTo>
                  <a:pt x="141360" y="179739"/>
                  <a:pt x="134956" y="180181"/>
                  <a:pt x="128606" y="180975"/>
                </a:cubicBezTo>
                <a:cubicBezTo>
                  <a:pt x="125201" y="187785"/>
                  <a:pt x="123213" y="190640"/>
                  <a:pt x="121462" y="197644"/>
                </a:cubicBezTo>
                <a:cubicBezTo>
                  <a:pt x="120480" y="201570"/>
                  <a:pt x="120756" y="205866"/>
                  <a:pt x="119081" y="209550"/>
                </a:cubicBezTo>
                <a:cubicBezTo>
                  <a:pt x="116713" y="214761"/>
                  <a:pt x="109556" y="223837"/>
                  <a:pt x="109556" y="223837"/>
                </a:cubicBezTo>
                <a:cubicBezTo>
                  <a:pt x="108762" y="228600"/>
                  <a:pt x="109571" y="233933"/>
                  <a:pt x="107175" y="238125"/>
                </a:cubicBezTo>
                <a:cubicBezTo>
                  <a:pt x="105930" y="240304"/>
                  <a:pt x="102445" y="239816"/>
                  <a:pt x="100031" y="240506"/>
                </a:cubicBezTo>
                <a:cubicBezTo>
                  <a:pt x="92190" y="242746"/>
                  <a:pt x="86777" y="243633"/>
                  <a:pt x="78600" y="245269"/>
                </a:cubicBezTo>
                <a:cubicBezTo>
                  <a:pt x="76219" y="246856"/>
                  <a:pt x="74016" y="248751"/>
                  <a:pt x="71456" y="250031"/>
                </a:cubicBezTo>
                <a:cubicBezTo>
                  <a:pt x="69211" y="251153"/>
                  <a:pt x="66087" y="250637"/>
                  <a:pt x="64312" y="252412"/>
                </a:cubicBezTo>
                <a:cubicBezTo>
                  <a:pt x="62537" y="254187"/>
                  <a:pt x="62725" y="257175"/>
                  <a:pt x="61931" y="259556"/>
                </a:cubicBezTo>
                <a:cubicBezTo>
                  <a:pt x="60344" y="257175"/>
                  <a:pt x="58296" y="255042"/>
                  <a:pt x="57169" y="252412"/>
                </a:cubicBezTo>
                <a:cubicBezTo>
                  <a:pt x="55880" y="249404"/>
                  <a:pt x="56832" y="245443"/>
                  <a:pt x="54787" y="242887"/>
                </a:cubicBezTo>
                <a:cubicBezTo>
                  <a:pt x="53219" y="240927"/>
                  <a:pt x="50025" y="241300"/>
                  <a:pt x="47644" y="240506"/>
                </a:cubicBezTo>
                <a:cubicBezTo>
                  <a:pt x="46850" y="242887"/>
                  <a:pt x="46654" y="245561"/>
                  <a:pt x="45262" y="247650"/>
                </a:cubicBezTo>
                <a:cubicBezTo>
                  <a:pt x="43394" y="250452"/>
                  <a:pt x="39184" y="257989"/>
                  <a:pt x="38119" y="254794"/>
                </a:cubicBezTo>
                <a:lnTo>
                  <a:pt x="42881" y="240506"/>
                </a:lnTo>
                <a:cubicBezTo>
                  <a:pt x="42087" y="229394"/>
                  <a:pt x="44023" y="217738"/>
                  <a:pt x="40500" y="207169"/>
                </a:cubicBezTo>
                <a:cubicBezTo>
                  <a:pt x="39595" y="204454"/>
                  <a:pt x="36196" y="211576"/>
                  <a:pt x="33356" y="211931"/>
                </a:cubicBezTo>
                <a:cubicBezTo>
                  <a:pt x="29340" y="212433"/>
                  <a:pt x="25419" y="210344"/>
                  <a:pt x="21450" y="209550"/>
                </a:cubicBezTo>
                <a:cubicBezTo>
                  <a:pt x="19069" y="207962"/>
                  <a:pt x="14867" y="207593"/>
                  <a:pt x="14306" y="204787"/>
                </a:cubicBezTo>
                <a:cubicBezTo>
                  <a:pt x="10520" y="185860"/>
                  <a:pt x="15626" y="188439"/>
                  <a:pt x="23831" y="178594"/>
                </a:cubicBezTo>
                <a:cubicBezTo>
                  <a:pt x="25663" y="176395"/>
                  <a:pt x="27006" y="173831"/>
                  <a:pt x="28594" y="171450"/>
                </a:cubicBezTo>
                <a:cubicBezTo>
                  <a:pt x="11504" y="160057"/>
                  <a:pt x="18353" y="157878"/>
                  <a:pt x="7162" y="169069"/>
                </a:cubicBezTo>
                <a:cubicBezTo>
                  <a:pt x="8750" y="171450"/>
                  <a:pt x="9084" y="175868"/>
                  <a:pt x="11925" y="176212"/>
                </a:cubicBezTo>
                <a:cubicBezTo>
                  <a:pt x="120257" y="189343"/>
                  <a:pt x="59126" y="169721"/>
                  <a:pt x="92887" y="180975"/>
                </a:cubicBezTo>
                <a:cubicBezTo>
                  <a:pt x="99240" y="200027"/>
                  <a:pt x="89711" y="177799"/>
                  <a:pt x="102412" y="190500"/>
                </a:cubicBezTo>
                <a:cubicBezTo>
                  <a:pt x="104187" y="192275"/>
                  <a:pt x="103226" y="195684"/>
                  <a:pt x="104794" y="197644"/>
                </a:cubicBezTo>
                <a:cubicBezTo>
                  <a:pt x="110586" y="204883"/>
                  <a:pt x="120914" y="203249"/>
                  <a:pt x="128606" y="204787"/>
                </a:cubicBezTo>
                <a:cubicBezTo>
                  <a:pt x="135024" y="206071"/>
                  <a:pt x="141306" y="207962"/>
                  <a:pt x="147656" y="209550"/>
                </a:cubicBezTo>
                <a:cubicBezTo>
                  <a:pt x="152851" y="225136"/>
                  <a:pt x="145636" y="209839"/>
                  <a:pt x="157181" y="219075"/>
                </a:cubicBezTo>
                <a:cubicBezTo>
                  <a:pt x="172569" y="231385"/>
                  <a:pt x="151132" y="222615"/>
                  <a:pt x="169087" y="228600"/>
                </a:cubicBezTo>
                <a:lnTo>
                  <a:pt x="197662" y="223837"/>
                </a:lnTo>
                <a:cubicBezTo>
                  <a:pt x="198456" y="220662"/>
                  <a:pt x="198420" y="217154"/>
                  <a:pt x="200044" y="214312"/>
                </a:cubicBezTo>
                <a:cubicBezTo>
                  <a:pt x="201715" y="211388"/>
                  <a:pt x="204243" y="208804"/>
                  <a:pt x="207187" y="207169"/>
                </a:cubicBezTo>
                <a:cubicBezTo>
                  <a:pt x="211576" y="204731"/>
                  <a:pt x="221475" y="202406"/>
                  <a:pt x="221475" y="202406"/>
                </a:cubicBezTo>
                <a:cubicBezTo>
                  <a:pt x="224938" y="203560"/>
                  <a:pt x="232299" y="207601"/>
                  <a:pt x="235762" y="202406"/>
                </a:cubicBezTo>
                <a:cubicBezTo>
                  <a:pt x="238007" y="199038"/>
                  <a:pt x="236334" y="194120"/>
                  <a:pt x="238144" y="190500"/>
                </a:cubicBezTo>
                <a:cubicBezTo>
                  <a:pt x="241712" y="183364"/>
                  <a:pt x="246080" y="183092"/>
                  <a:pt x="252431" y="180975"/>
                </a:cubicBezTo>
                <a:cubicBezTo>
                  <a:pt x="254812" y="178594"/>
                  <a:pt x="256988" y="175987"/>
                  <a:pt x="259575" y="173831"/>
                </a:cubicBezTo>
                <a:cubicBezTo>
                  <a:pt x="261774" y="171999"/>
                  <a:pt x="265202" y="171496"/>
                  <a:pt x="266719" y="169069"/>
                </a:cubicBezTo>
                <a:cubicBezTo>
                  <a:pt x="269380" y="164812"/>
                  <a:pt x="269894" y="159544"/>
                  <a:pt x="271481" y="154781"/>
                </a:cubicBezTo>
                <a:cubicBezTo>
                  <a:pt x="272275" y="152400"/>
                  <a:pt x="272087" y="149412"/>
                  <a:pt x="273862" y="147637"/>
                </a:cubicBezTo>
                <a:lnTo>
                  <a:pt x="281006" y="140494"/>
                </a:lnTo>
                <a:cubicBezTo>
                  <a:pt x="290294" y="112627"/>
                  <a:pt x="278324" y="150748"/>
                  <a:pt x="285769" y="73819"/>
                </a:cubicBezTo>
                <a:cubicBezTo>
                  <a:pt x="286253" y="68822"/>
                  <a:pt x="288944" y="64294"/>
                  <a:pt x="290531" y="59531"/>
                </a:cubicBezTo>
                <a:lnTo>
                  <a:pt x="292912" y="52387"/>
                </a:lnTo>
                <a:cubicBezTo>
                  <a:pt x="292118" y="46037"/>
                  <a:pt x="293130" y="39185"/>
                  <a:pt x="290531" y="33337"/>
                </a:cubicBezTo>
                <a:cubicBezTo>
                  <a:pt x="289512" y="31043"/>
                  <a:pt x="285768" y="30162"/>
                  <a:pt x="283387" y="30956"/>
                </a:cubicBezTo>
                <a:cubicBezTo>
                  <a:pt x="280192" y="32021"/>
                  <a:pt x="278625" y="35719"/>
                  <a:pt x="276244" y="38100"/>
                </a:cubicBezTo>
                <a:cubicBezTo>
                  <a:pt x="277038" y="49212"/>
                  <a:pt x="278625" y="60296"/>
                  <a:pt x="278625" y="71437"/>
                </a:cubicBezTo>
                <a:cubicBezTo>
                  <a:pt x="278625" y="73947"/>
                  <a:pt x="278287" y="77122"/>
                  <a:pt x="276244" y="78581"/>
                </a:cubicBezTo>
                <a:cubicBezTo>
                  <a:pt x="272159" y="81499"/>
                  <a:pt x="261956" y="83344"/>
                  <a:pt x="261956" y="83344"/>
                </a:cubicBezTo>
                <a:cubicBezTo>
                  <a:pt x="250195" y="100985"/>
                  <a:pt x="264851" y="77037"/>
                  <a:pt x="252431" y="114300"/>
                </a:cubicBezTo>
                <a:cubicBezTo>
                  <a:pt x="250844" y="119062"/>
                  <a:pt x="251846" y="125802"/>
                  <a:pt x="247669" y="128587"/>
                </a:cubicBezTo>
                <a:lnTo>
                  <a:pt x="240525" y="133350"/>
                </a:lnTo>
                <a:cubicBezTo>
                  <a:pt x="239731" y="135731"/>
                  <a:pt x="239712" y="138534"/>
                  <a:pt x="238144" y="140494"/>
                </a:cubicBezTo>
                <a:cubicBezTo>
                  <a:pt x="236356" y="142729"/>
                  <a:pt x="233615" y="144094"/>
                  <a:pt x="231000" y="145256"/>
                </a:cubicBezTo>
                <a:cubicBezTo>
                  <a:pt x="218611" y="150762"/>
                  <a:pt x="213607" y="150463"/>
                  <a:pt x="200044" y="152400"/>
                </a:cubicBezTo>
                <a:cubicBezTo>
                  <a:pt x="182560" y="161141"/>
                  <a:pt x="198071" y="154707"/>
                  <a:pt x="171469" y="159544"/>
                </a:cubicBezTo>
                <a:cubicBezTo>
                  <a:pt x="168999" y="159993"/>
                  <a:pt x="166801" y="161512"/>
                  <a:pt x="164325" y="161925"/>
                </a:cubicBezTo>
                <a:cubicBezTo>
                  <a:pt x="157235" y="163107"/>
                  <a:pt x="150038" y="163512"/>
                  <a:pt x="142894" y="164306"/>
                </a:cubicBezTo>
                <a:cubicBezTo>
                  <a:pt x="158314" y="160451"/>
                  <a:pt x="147401" y="164915"/>
                  <a:pt x="159562" y="154781"/>
                </a:cubicBezTo>
                <a:cubicBezTo>
                  <a:pt x="173050" y="143541"/>
                  <a:pt x="159941" y="156892"/>
                  <a:pt x="176231" y="145256"/>
                </a:cubicBezTo>
                <a:cubicBezTo>
                  <a:pt x="178971" y="143298"/>
                  <a:pt x="180717" y="140180"/>
                  <a:pt x="183375" y="138112"/>
                </a:cubicBezTo>
                <a:cubicBezTo>
                  <a:pt x="187893" y="134598"/>
                  <a:pt x="197662" y="128587"/>
                  <a:pt x="197662" y="128587"/>
                </a:cubicBezTo>
                <a:cubicBezTo>
                  <a:pt x="198456" y="126206"/>
                  <a:pt x="198921" y="123689"/>
                  <a:pt x="200044" y="121444"/>
                </a:cubicBezTo>
                <a:cubicBezTo>
                  <a:pt x="204607" y="112319"/>
                  <a:pt x="215296" y="103810"/>
                  <a:pt x="221475" y="97631"/>
                </a:cubicBezTo>
                <a:cubicBezTo>
                  <a:pt x="223856" y="95250"/>
                  <a:pt x="226751" y="93289"/>
                  <a:pt x="228619" y="90487"/>
                </a:cubicBezTo>
                <a:cubicBezTo>
                  <a:pt x="230206" y="88106"/>
                  <a:pt x="231146" y="85132"/>
                  <a:pt x="233381" y="83344"/>
                </a:cubicBezTo>
                <a:cubicBezTo>
                  <a:pt x="235341" y="81776"/>
                  <a:pt x="238144" y="81756"/>
                  <a:pt x="240525" y="80962"/>
                </a:cubicBezTo>
                <a:cubicBezTo>
                  <a:pt x="241319" y="77787"/>
                  <a:pt x="242007" y="74584"/>
                  <a:pt x="242906" y="71437"/>
                </a:cubicBezTo>
                <a:cubicBezTo>
                  <a:pt x="243595" y="69024"/>
                  <a:pt x="245287" y="66804"/>
                  <a:pt x="245287" y="64294"/>
                </a:cubicBezTo>
                <a:cubicBezTo>
                  <a:pt x="245287" y="60246"/>
                  <a:pt x="246459" y="54325"/>
                  <a:pt x="242906" y="52387"/>
                </a:cubicBezTo>
                <a:cubicBezTo>
                  <a:pt x="235903" y="48567"/>
                  <a:pt x="227031" y="50800"/>
                  <a:pt x="219094" y="50006"/>
                </a:cubicBezTo>
                <a:cubicBezTo>
                  <a:pt x="219888" y="46831"/>
                  <a:pt x="219660" y="43204"/>
                  <a:pt x="221475" y="40481"/>
                </a:cubicBezTo>
                <a:cubicBezTo>
                  <a:pt x="224885" y="35366"/>
                  <a:pt x="231010" y="35713"/>
                  <a:pt x="235762" y="33337"/>
                </a:cubicBezTo>
                <a:cubicBezTo>
                  <a:pt x="238322" y="32057"/>
                  <a:pt x="240525" y="30162"/>
                  <a:pt x="242906" y="28575"/>
                </a:cubicBezTo>
                <a:cubicBezTo>
                  <a:pt x="243700" y="25400"/>
                  <a:pt x="244577" y="22245"/>
                  <a:pt x="245287" y="19050"/>
                </a:cubicBezTo>
                <a:cubicBezTo>
                  <a:pt x="246165" y="15099"/>
                  <a:pt x="246248" y="10934"/>
                  <a:pt x="247669" y="7144"/>
                </a:cubicBezTo>
                <a:cubicBezTo>
                  <a:pt x="248674" y="4464"/>
                  <a:pt x="250844" y="2381"/>
                  <a:pt x="252431" y="0"/>
                </a:cubicBezTo>
                <a:cubicBezTo>
                  <a:pt x="260369" y="794"/>
                  <a:pt x="268471" y="587"/>
                  <a:pt x="276244" y="2381"/>
                </a:cubicBezTo>
                <a:cubicBezTo>
                  <a:pt x="279032" y="3025"/>
                  <a:pt x="280827" y="5864"/>
                  <a:pt x="283387" y="7144"/>
                </a:cubicBezTo>
                <a:cubicBezTo>
                  <a:pt x="285632" y="8267"/>
                  <a:pt x="288150" y="8731"/>
                  <a:pt x="290531" y="9525"/>
                </a:cubicBezTo>
                <a:cubicBezTo>
                  <a:pt x="292119" y="11906"/>
                  <a:pt x="294472" y="13928"/>
                  <a:pt x="295294" y="16669"/>
                </a:cubicBezTo>
                <a:cubicBezTo>
                  <a:pt x="297926" y="25443"/>
                  <a:pt x="299903" y="65301"/>
                  <a:pt x="300056" y="66675"/>
                </a:cubicBezTo>
                <a:cubicBezTo>
                  <a:pt x="300614" y="71698"/>
                  <a:pt x="302823" y="79842"/>
                  <a:pt x="307200" y="83344"/>
                </a:cubicBezTo>
                <a:cubicBezTo>
                  <a:pt x="309160" y="84912"/>
                  <a:pt x="311963" y="84931"/>
                  <a:pt x="314344" y="85725"/>
                </a:cubicBezTo>
                <a:cubicBezTo>
                  <a:pt x="322879" y="111332"/>
                  <a:pt x="318772" y="95003"/>
                  <a:pt x="321487" y="135731"/>
                </a:cubicBezTo>
                <a:cubicBezTo>
                  <a:pt x="319900" y="140494"/>
                  <a:pt x="321488" y="148432"/>
                  <a:pt x="316725" y="150019"/>
                </a:cubicBezTo>
                <a:cubicBezTo>
                  <a:pt x="304150" y="154210"/>
                  <a:pt x="311671" y="151007"/>
                  <a:pt x="295294" y="161925"/>
                </a:cubicBezTo>
                <a:cubicBezTo>
                  <a:pt x="292913" y="163512"/>
                  <a:pt x="290992" y="166353"/>
                  <a:pt x="288150" y="166687"/>
                </a:cubicBezTo>
                <a:lnTo>
                  <a:pt x="247669" y="171450"/>
                </a:lnTo>
                <a:cubicBezTo>
                  <a:pt x="231529" y="182208"/>
                  <a:pt x="251574" y="170385"/>
                  <a:pt x="221475" y="178594"/>
                </a:cubicBezTo>
                <a:cubicBezTo>
                  <a:pt x="218714" y="179347"/>
                  <a:pt x="216891" y="182076"/>
                  <a:pt x="214331" y="183356"/>
                </a:cubicBezTo>
                <a:cubicBezTo>
                  <a:pt x="212086" y="184478"/>
                  <a:pt x="209568" y="184943"/>
                  <a:pt x="207187" y="185737"/>
                </a:cubicBezTo>
                <a:cubicBezTo>
                  <a:pt x="185891" y="199938"/>
                  <a:pt x="219969" y="178626"/>
                  <a:pt x="185756" y="192881"/>
                </a:cubicBezTo>
                <a:cubicBezTo>
                  <a:pt x="180473" y="195082"/>
                  <a:pt x="176231" y="199231"/>
                  <a:pt x="171469" y="202406"/>
                </a:cubicBezTo>
                <a:lnTo>
                  <a:pt x="157181" y="211931"/>
                </a:lnTo>
                <a:lnTo>
                  <a:pt x="150037" y="216694"/>
                </a:lnTo>
                <a:cubicBezTo>
                  <a:pt x="146068" y="215900"/>
                  <a:pt x="142131" y="214927"/>
                  <a:pt x="138131" y="214312"/>
                </a:cubicBezTo>
                <a:cubicBezTo>
                  <a:pt x="131806" y="213339"/>
                  <a:pt x="125393" y="212983"/>
                  <a:pt x="119081" y="211931"/>
                </a:cubicBezTo>
                <a:cubicBezTo>
                  <a:pt x="115853" y="211393"/>
                  <a:pt x="112731" y="210344"/>
                  <a:pt x="109556" y="209550"/>
                </a:cubicBezTo>
                <a:cubicBezTo>
                  <a:pt x="107175" y="207962"/>
                  <a:pt x="105027" y="205949"/>
                  <a:pt x="102412" y="204787"/>
                </a:cubicBezTo>
                <a:cubicBezTo>
                  <a:pt x="94959" y="201475"/>
                  <a:pt x="86515" y="199623"/>
                  <a:pt x="78600" y="197644"/>
                </a:cubicBezTo>
                <a:cubicBezTo>
                  <a:pt x="75425" y="196056"/>
                  <a:pt x="72338" y="194279"/>
                  <a:pt x="69075" y="192881"/>
                </a:cubicBezTo>
                <a:cubicBezTo>
                  <a:pt x="66768" y="191892"/>
                  <a:pt x="63706" y="192275"/>
                  <a:pt x="61931" y="190500"/>
                </a:cubicBezTo>
                <a:cubicBezTo>
                  <a:pt x="57884" y="186453"/>
                  <a:pt x="55581" y="180975"/>
                  <a:pt x="52406" y="176212"/>
                </a:cubicBezTo>
                <a:cubicBezTo>
                  <a:pt x="50819" y="173831"/>
                  <a:pt x="50025" y="170656"/>
                  <a:pt x="47644" y="169069"/>
                </a:cubicBezTo>
                <a:lnTo>
                  <a:pt x="40500" y="164306"/>
                </a:lnTo>
                <a:cubicBezTo>
                  <a:pt x="38912" y="161925"/>
                  <a:pt x="38164" y="158679"/>
                  <a:pt x="35737" y="157162"/>
                </a:cubicBezTo>
                <a:cubicBezTo>
                  <a:pt x="35734" y="157160"/>
                  <a:pt x="17879" y="151210"/>
                  <a:pt x="14306" y="150019"/>
                </a:cubicBezTo>
                <a:lnTo>
                  <a:pt x="7162" y="147637"/>
                </a:lnTo>
                <a:cubicBezTo>
                  <a:pt x="-734" y="145005"/>
                  <a:pt x="19" y="147766"/>
                  <a:pt x="19" y="142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89" name="Rectangle 7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http://www.freeworldmaps.net/outline/maps/world-map-outline.gif</a:t>
            </a:r>
          </a:p>
        </p:txBody>
      </p:sp>
      <p:sp>
        <p:nvSpPr>
          <p:cNvPr id="2090" name="Rectangle 9"/>
          <p:cNvSpPr>
            <a:spLocks noChangeArrowheads="1"/>
          </p:cNvSpPr>
          <p:nvPr/>
        </p:nvSpPr>
        <p:spPr bwMode="auto">
          <a:xfrm>
            <a:off x="5181600" y="6119813"/>
            <a:ext cx="3962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Magazi et al. 2008. South African Medical Journal </a:t>
            </a:r>
          </a:p>
          <a:p>
            <a:r>
              <a:rPr lang="en-US" sz="1400">
                <a:latin typeface="Calibri" pitchFamily="34" charset="0"/>
              </a:rPr>
              <a:t>Greeff, JM. 2007. Annals of Human Genetics</a:t>
            </a:r>
          </a:p>
          <a:p>
            <a:r>
              <a:rPr lang="en-US" sz="1400">
                <a:latin typeface="Calibri" pitchFamily="34" charset="0"/>
              </a:rPr>
              <a:t>Hayden et al. 1980. South African Medical Journal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9" name="Picture 2"/>
          <p:cNvPicPr>
            <a:picLocks noChangeAspect="1" noChangeArrowheads="1"/>
          </p:cNvPicPr>
          <p:nvPr/>
        </p:nvPicPr>
        <p:blipFill>
          <a:blip r:embed="rId3"/>
          <a:srcRect l="6175" t="11707" r="6075" b="10416"/>
          <a:stretch>
            <a:fillRect/>
          </a:stretch>
        </p:blipFill>
        <p:spPr bwMode="auto">
          <a:xfrm>
            <a:off x="-31750" y="2317750"/>
            <a:ext cx="90995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4945063" y="5146675"/>
            <a:ext cx="354012" cy="288925"/>
          </a:xfrm>
          <a:custGeom>
            <a:avLst/>
            <a:gdLst>
              <a:gd name="connsiteX0" fmla="*/ 65527 w 354441"/>
              <a:gd name="connsiteY0" fmla="*/ 253172 h 289443"/>
              <a:gd name="connsiteX1" fmla="*/ 50634 w 354441"/>
              <a:gd name="connsiteY1" fmla="*/ 238280 h 289443"/>
              <a:gd name="connsiteX2" fmla="*/ 47656 w 354441"/>
              <a:gd name="connsiteY2" fmla="*/ 226366 h 289443"/>
              <a:gd name="connsiteX3" fmla="*/ 44677 w 354441"/>
              <a:gd name="connsiteY3" fmla="*/ 217430 h 289443"/>
              <a:gd name="connsiteX4" fmla="*/ 47656 w 354441"/>
              <a:gd name="connsiteY4" fmla="*/ 202538 h 289443"/>
              <a:gd name="connsiteX5" fmla="*/ 44677 w 354441"/>
              <a:gd name="connsiteY5" fmla="*/ 187645 h 289443"/>
              <a:gd name="connsiteX6" fmla="*/ 26806 w 354441"/>
              <a:gd name="connsiteY6" fmla="*/ 166796 h 289443"/>
              <a:gd name="connsiteX7" fmla="*/ 17871 w 354441"/>
              <a:gd name="connsiteY7" fmla="*/ 160839 h 289443"/>
              <a:gd name="connsiteX8" fmla="*/ 5957 w 354441"/>
              <a:gd name="connsiteY8" fmla="*/ 142968 h 289443"/>
              <a:gd name="connsiteX9" fmla="*/ 0 w 354441"/>
              <a:gd name="connsiteY9" fmla="*/ 134032 h 289443"/>
              <a:gd name="connsiteX10" fmla="*/ 8935 w 354441"/>
              <a:gd name="connsiteY10" fmla="*/ 157860 h 289443"/>
              <a:gd name="connsiteX11" fmla="*/ 14892 w 354441"/>
              <a:gd name="connsiteY11" fmla="*/ 166796 h 289443"/>
              <a:gd name="connsiteX12" fmla="*/ 23828 w 354441"/>
              <a:gd name="connsiteY12" fmla="*/ 196581 h 289443"/>
              <a:gd name="connsiteX13" fmla="*/ 20849 w 354441"/>
              <a:gd name="connsiteY13" fmla="*/ 205516 h 289443"/>
              <a:gd name="connsiteX14" fmla="*/ 29785 w 354441"/>
              <a:gd name="connsiteY14" fmla="*/ 217430 h 289443"/>
              <a:gd name="connsiteX15" fmla="*/ 35742 w 354441"/>
              <a:gd name="connsiteY15" fmla="*/ 226366 h 289443"/>
              <a:gd name="connsiteX16" fmla="*/ 32763 w 354441"/>
              <a:gd name="connsiteY16" fmla="*/ 235301 h 289443"/>
              <a:gd name="connsiteX17" fmla="*/ 26806 w 354441"/>
              <a:gd name="connsiteY17" fmla="*/ 253172 h 289443"/>
              <a:gd name="connsiteX18" fmla="*/ 44677 w 354441"/>
              <a:gd name="connsiteY18" fmla="*/ 259129 h 289443"/>
              <a:gd name="connsiteX19" fmla="*/ 62548 w 354441"/>
              <a:gd name="connsiteY19" fmla="*/ 268065 h 289443"/>
              <a:gd name="connsiteX20" fmla="*/ 80419 w 354441"/>
              <a:gd name="connsiteY20" fmla="*/ 262108 h 289443"/>
              <a:gd name="connsiteX21" fmla="*/ 101269 w 354441"/>
              <a:gd name="connsiteY21" fmla="*/ 256151 h 289443"/>
              <a:gd name="connsiteX22" fmla="*/ 119140 w 354441"/>
              <a:gd name="connsiteY22" fmla="*/ 259129 h 289443"/>
              <a:gd name="connsiteX23" fmla="*/ 128075 w 354441"/>
              <a:gd name="connsiteY23" fmla="*/ 262108 h 289443"/>
              <a:gd name="connsiteX24" fmla="*/ 145946 w 354441"/>
              <a:gd name="connsiteY24" fmla="*/ 250194 h 289443"/>
              <a:gd name="connsiteX25" fmla="*/ 145946 w 354441"/>
              <a:gd name="connsiteY25" fmla="*/ 220409 h 289443"/>
              <a:gd name="connsiteX26" fmla="*/ 128075 w 354441"/>
              <a:gd name="connsiteY26" fmla="*/ 226366 h 289443"/>
              <a:gd name="connsiteX27" fmla="*/ 110204 w 354441"/>
              <a:gd name="connsiteY27" fmla="*/ 226366 h 289443"/>
              <a:gd name="connsiteX28" fmla="*/ 62548 w 354441"/>
              <a:gd name="connsiteY28" fmla="*/ 232323 h 289443"/>
              <a:gd name="connsiteX29" fmla="*/ 53613 w 354441"/>
              <a:gd name="connsiteY29" fmla="*/ 229344 h 289443"/>
              <a:gd name="connsiteX30" fmla="*/ 56591 w 354441"/>
              <a:gd name="connsiteY30" fmla="*/ 220409 h 289443"/>
              <a:gd name="connsiteX31" fmla="*/ 59570 w 354441"/>
              <a:gd name="connsiteY31" fmla="*/ 190624 h 289443"/>
              <a:gd name="connsiteX32" fmla="*/ 53613 w 354441"/>
              <a:gd name="connsiteY32" fmla="*/ 166796 h 289443"/>
              <a:gd name="connsiteX33" fmla="*/ 62548 w 354441"/>
              <a:gd name="connsiteY33" fmla="*/ 154882 h 289443"/>
              <a:gd name="connsiteX34" fmla="*/ 68505 w 354441"/>
              <a:gd name="connsiteY34" fmla="*/ 137011 h 289443"/>
              <a:gd name="connsiteX35" fmla="*/ 74462 w 354441"/>
              <a:gd name="connsiteY35" fmla="*/ 122118 h 289443"/>
              <a:gd name="connsiteX36" fmla="*/ 77441 w 354441"/>
              <a:gd name="connsiteY36" fmla="*/ 113183 h 289443"/>
              <a:gd name="connsiteX37" fmla="*/ 86376 w 354441"/>
              <a:gd name="connsiteY37" fmla="*/ 107226 h 289443"/>
              <a:gd name="connsiteX38" fmla="*/ 104247 w 354441"/>
              <a:gd name="connsiteY38" fmla="*/ 101269 h 289443"/>
              <a:gd name="connsiteX39" fmla="*/ 125097 w 354441"/>
              <a:gd name="connsiteY39" fmla="*/ 110204 h 289443"/>
              <a:gd name="connsiteX40" fmla="*/ 134032 w 354441"/>
              <a:gd name="connsiteY40" fmla="*/ 104247 h 289443"/>
              <a:gd name="connsiteX41" fmla="*/ 148925 w 354441"/>
              <a:gd name="connsiteY41" fmla="*/ 101269 h 289443"/>
              <a:gd name="connsiteX42" fmla="*/ 142968 w 354441"/>
              <a:gd name="connsiteY42" fmla="*/ 89355 h 289443"/>
              <a:gd name="connsiteX43" fmla="*/ 139989 w 354441"/>
              <a:gd name="connsiteY43" fmla="*/ 80419 h 289443"/>
              <a:gd name="connsiteX44" fmla="*/ 148925 w 354441"/>
              <a:gd name="connsiteY44" fmla="*/ 74462 h 289443"/>
              <a:gd name="connsiteX45" fmla="*/ 157860 w 354441"/>
              <a:gd name="connsiteY45" fmla="*/ 77441 h 289443"/>
              <a:gd name="connsiteX46" fmla="*/ 169774 w 354441"/>
              <a:gd name="connsiteY46" fmla="*/ 80419 h 289443"/>
              <a:gd name="connsiteX47" fmla="*/ 175731 w 354441"/>
              <a:gd name="connsiteY47" fmla="*/ 89355 h 289443"/>
              <a:gd name="connsiteX48" fmla="*/ 196581 w 354441"/>
              <a:gd name="connsiteY48" fmla="*/ 89355 h 289443"/>
              <a:gd name="connsiteX49" fmla="*/ 217430 w 354441"/>
              <a:gd name="connsiteY49" fmla="*/ 80419 h 289443"/>
              <a:gd name="connsiteX50" fmla="*/ 229344 w 354441"/>
              <a:gd name="connsiteY50" fmla="*/ 62548 h 289443"/>
              <a:gd name="connsiteX51" fmla="*/ 238280 w 354441"/>
              <a:gd name="connsiteY51" fmla="*/ 59570 h 289443"/>
              <a:gd name="connsiteX52" fmla="*/ 253172 w 354441"/>
              <a:gd name="connsiteY52" fmla="*/ 44677 h 289443"/>
              <a:gd name="connsiteX53" fmla="*/ 256151 w 354441"/>
              <a:gd name="connsiteY53" fmla="*/ 35742 h 289443"/>
              <a:gd name="connsiteX54" fmla="*/ 265086 w 354441"/>
              <a:gd name="connsiteY54" fmla="*/ 29785 h 289443"/>
              <a:gd name="connsiteX55" fmla="*/ 279979 w 354441"/>
              <a:gd name="connsiteY55" fmla="*/ 11914 h 289443"/>
              <a:gd name="connsiteX56" fmla="*/ 291893 w 354441"/>
              <a:gd name="connsiteY56" fmla="*/ 8935 h 289443"/>
              <a:gd name="connsiteX57" fmla="*/ 300828 w 354441"/>
              <a:gd name="connsiteY57" fmla="*/ 5957 h 289443"/>
              <a:gd name="connsiteX58" fmla="*/ 324656 w 354441"/>
              <a:gd name="connsiteY58" fmla="*/ 0 h 289443"/>
              <a:gd name="connsiteX59" fmla="*/ 336570 w 354441"/>
              <a:gd name="connsiteY59" fmla="*/ 2978 h 289443"/>
              <a:gd name="connsiteX60" fmla="*/ 339549 w 354441"/>
              <a:gd name="connsiteY60" fmla="*/ 20849 h 289443"/>
              <a:gd name="connsiteX61" fmla="*/ 342527 w 354441"/>
              <a:gd name="connsiteY61" fmla="*/ 29785 h 289443"/>
              <a:gd name="connsiteX62" fmla="*/ 348484 w 354441"/>
              <a:gd name="connsiteY62" fmla="*/ 68505 h 289443"/>
              <a:gd name="connsiteX63" fmla="*/ 351463 w 354441"/>
              <a:gd name="connsiteY63" fmla="*/ 83398 h 289443"/>
              <a:gd name="connsiteX64" fmla="*/ 354441 w 354441"/>
              <a:gd name="connsiteY64" fmla="*/ 101269 h 289443"/>
              <a:gd name="connsiteX65" fmla="*/ 342527 w 354441"/>
              <a:gd name="connsiteY65" fmla="*/ 116161 h 289443"/>
              <a:gd name="connsiteX66" fmla="*/ 336570 w 354441"/>
              <a:gd name="connsiteY66" fmla="*/ 125097 h 289443"/>
              <a:gd name="connsiteX67" fmla="*/ 327635 w 354441"/>
              <a:gd name="connsiteY67" fmla="*/ 137011 h 289443"/>
              <a:gd name="connsiteX68" fmla="*/ 318699 w 354441"/>
              <a:gd name="connsiteY68" fmla="*/ 151903 h 289443"/>
              <a:gd name="connsiteX69" fmla="*/ 306785 w 354441"/>
              <a:gd name="connsiteY69" fmla="*/ 166796 h 289443"/>
              <a:gd name="connsiteX70" fmla="*/ 291893 w 354441"/>
              <a:gd name="connsiteY70" fmla="*/ 190624 h 289443"/>
              <a:gd name="connsiteX71" fmla="*/ 282957 w 354441"/>
              <a:gd name="connsiteY71" fmla="*/ 199559 h 289443"/>
              <a:gd name="connsiteX72" fmla="*/ 265086 w 354441"/>
              <a:gd name="connsiteY72" fmla="*/ 211473 h 289443"/>
              <a:gd name="connsiteX73" fmla="*/ 238280 w 354441"/>
              <a:gd name="connsiteY73" fmla="*/ 229344 h 289443"/>
              <a:gd name="connsiteX74" fmla="*/ 199559 w 354441"/>
              <a:gd name="connsiteY74" fmla="*/ 247215 h 289443"/>
              <a:gd name="connsiteX75" fmla="*/ 181688 w 354441"/>
              <a:gd name="connsiteY75" fmla="*/ 253172 h 289443"/>
              <a:gd name="connsiteX76" fmla="*/ 169774 w 354441"/>
              <a:gd name="connsiteY76" fmla="*/ 262108 h 289443"/>
              <a:gd name="connsiteX77" fmla="*/ 160839 w 354441"/>
              <a:gd name="connsiteY77" fmla="*/ 259129 h 289443"/>
              <a:gd name="connsiteX78" fmla="*/ 148925 w 354441"/>
              <a:gd name="connsiteY78" fmla="*/ 262108 h 289443"/>
              <a:gd name="connsiteX79" fmla="*/ 145946 w 354441"/>
              <a:gd name="connsiteY79" fmla="*/ 247215 h 289443"/>
              <a:gd name="connsiteX80" fmla="*/ 122118 w 354441"/>
              <a:gd name="connsiteY80" fmla="*/ 220409 h 289443"/>
              <a:gd name="connsiteX81" fmla="*/ 113183 w 354441"/>
              <a:gd name="connsiteY81" fmla="*/ 214452 h 289443"/>
              <a:gd name="connsiteX82" fmla="*/ 89355 w 354441"/>
              <a:gd name="connsiteY82" fmla="*/ 208495 h 289443"/>
              <a:gd name="connsiteX83" fmla="*/ 74462 w 354441"/>
              <a:gd name="connsiteY83" fmla="*/ 181688 h 289443"/>
              <a:gd name="connsiteX84" fmla="*/ 89355 w 354441"/>
              <a:gd name="connsiteY84" fmla="*/ 169774 h 289443"/>
              <a:gd name="connsiteX85" fmla="*/ 110204 w 354441"/>
              <a:gd name="connsiteY85" fmla="*/ 148925 h 289443"/>
              <a:gd name="connsiteX86" fmla="*/ 104247 w 354441"/>
              <a:gd name="connsiteY86" fmla="*/ 137011 h 289443"/>
              <a:gd name="connsiteX87" fmla="*/ 92333 w 354441"/>
              <a:gd name="connsiteY87" fmla="*/ 131054 h 289443"/>
              <a:gd name="connsiteX88" fmla="*/ 116161 w 354441"/>
              <a:gd name="connsiteY88" fmla="*/ 151903 h 289443"/>
              <a:gd name="connsiteX89" fmla="*/ 110204 w 354441"/>
              <a:gd name="connsiteY89" fmla="*/ 160839 h 289443"/>
              <a:gd name="connsiteX90" fmla="*/ 107226 w 354441"/>
              <a:gd name="connsiteY90" fmla="*/ 178710 h 289443"/>
              <a:gd name="connsiteX91" fmla="*/ 104247 w 354441"/>
              <a:gd name="connsiteY91" fmla="*/ 187645 h 289443"/>
              <a:gd name="connsiteX92" fmla="*/ 116161 w 354441"/>
              <a:gd name="connsiteY92" fmla="*/ 169774 h 289443"/>
              <a:gd name="connsiteX93" fmla="*/ 125097 w 354441"/>
              <a:gd name="connsiteY93" fmla="*/ 151903 h 289443"/>
              <a:gd name="connsiteX94" fmla="*/ 116161 w 354441"/>
              <a:gd name="connsiteY94" fmla="*/ 139989 h 289443"/>
              <a:gd name="connsiteX95" fmla="*/ 110204 w 354441"/>
              <a:gd name="connsiteY95" fmla="*/ 131054 h 289443"/>
              <a:gd name="connsiteX96" fmla="*/ 119140 w 354441"/>
              <a:gd name="connsiteY96" fmla="*/ 134032 h 289443"/>
              <a:gd name="connsiteX97" fmla="*/ 142968 w 354441"/>
              <a:gd name="connsiteY97" fmla="*/ 131054 h 289443"/>
              <a:gd name="connsiteX98" fmla="*/ 154882 w 354441"/>
              <a:gd name="connsiteY98" fmla="*/ 128075 h 289443"/>
              <a:gd name="connsiteX99" fmla="*/ 196581 w 354441"/>
              <a:gd name="connsiteY99" fmla="*/ 125097 h 289443"/>
              <a:gd name="connsiteX100" fmla="*/ 247215 w 354441"/>
              <a:gd name="connsiteY100" fmla="*/ 113183 h 289443"/>
              <a:gd name="connsiteX101" fmla="*/ 268065 w 354441"/>
              <a:gd name="connsiteY101" fmla="*/ 80419 h 289443"/>
              <a:gd name="connsiteX102" fmla="*/ 279979 w 354441"/>
              <a:gd name="connsiteY102" fmla="*/ 62548 h 289443"/>
              <a:gd name="connsiteX103" fmla="*/ 282957 w 354441"/>
              <a:gd name="connsiteY103" fmla="*/ 53613 h 289443"/>
              <a:gd name="connsiteX104" fmla="*/ 294871 w 354441"/>
              <a:gd name="connsiteY104" fmla="*/ 41699 h 289443"/>
              <a:gd name="connsiteX105" fmla="*/ 303807 w 354441"/>
              <a:gd name="connsiteY105" fmla="*/ 38720 h 289443"/>
              <a:gd name="connsiteX106" fmla="*/ 312742 w 354441"/>
              <a:gd name="connsiteY106" fmla="*/ 32763 h 289443"/>
              <a:gd name="connsiteX107" fmla="*/ 321678 w 354441"/>
              <a:gd name="connsiteY107" fmla="*/ 38720 h 289443"/>
              <a:gd name="connsiteX108" fmla="*/ 315721 w 354441"/>
              <a:gd name="connsiteY108" fmla="*/ 80419 h 289443"/>
              <a:gd name="connsiteX109" fmla="*/ 321678 w 354441"/>
              <a:gd name="connsiteY109" fmla="*/ 104247 h 289443"/>
              <a:gd name="connsiteX110" fmla="*/ 327635 w 354441"/>
              <a:gd name="connsiteY110" fmla="*/ 95312 h 289443"/>
              <a:gd name="connsiteX111" fmla="*/ 324656 w 354441"/>
              <a:gd name="connsiteY111" fmla="*/ 86376 h 289443"/>
              <a:gd name="connsiteX112" fmla="*/ 321678 w 354441"/>
              <a:gd name="connsiteY112" fmla="*/ 74462 h 289443"/>
              <a:gd name="connsiteX113" fmla="*/ 300828 w 354441"/>
              <a:gd name="connsiteY113" fmla="*/ 65527 h 289443"/>
              <a:gd name="connsiteX114" fmla="*/ 291893 w 354441"/>
              <a:gd name="connsiteY114" fmla="*/ 59570 h 289443"/>
              <a:gd name="connsiteX115" fmla="*/ 279979 w 354441"/>
              <a:gd name="connsiteY115" fmla="*/ 65527 h 289443"/>
              <a:gd name="connsiteX116" fmla="*/ 271043 w 354441"/>
              <a:gd name="connsiteY116" fmla="*/ 68505 h 289443"/>
              <a:gd name="connsiteX117" fmla="*/ 247215 w 354441"/>
              <a:gd name="connsiteY117" fmla="*/ 80419 h 289443"/>
              <a:gd name="connsiteX118" fmla="*/ 223387 w 354441"/>
              <a:gd name="connsiteY118" fmla="*/ 83398 h 289443"/>
              <a:gd name="connsiteX119" fmla="*/ 214452 w 354441"/>
              <a:gd name="connsiteY119" fmla="*/ 98290 h 289443"/>
              <a:gd name="connsiteX120" fmla="*/ 187645 w 354441"/>
              <a:gd name="connsiteY120" fmla="*/ 131054 h 289443"/>
              <a:gd name="connsiteX121" fmla="*/ 184667 w 354441"/>
              <a:gd name="connsiteY121" fmla="*/ 196581 h 289443"/>
              <a:gd name="connsiteX122" fmla="*/ 169774 w 354441"/>
              <a:gd name="connsiteY122" fmla="*/ 208495 h 289443"/>
              <a:gd name="connsiteX123" fmla="*/ 139989 w 354441"/>
              <a:gd name="connsiteY123" fmla="*/ 211473 h 289443"/>
              <a:gd name="connsiteX124" fmla="*/ 131054 w 354441"/>
              <a:gd name="connsiteY124" fmla="*/ 214452 h 289443"/>
              <a:gd name="connsiteX125" fmla="*/ 128075 w 354441"/>
              <a:gd name="connsiteY125" fmla="*/ 199559 h 289443"/>
              <a:gd name="connsiteX126" fmla="*/ 137011 w 354441"/>
              <a:gd name="connsiteY126" fmla="*/ 196581 h 289443"/>
              <a:gd name="connsiteX127" fmla="*/ 154882 w 354441"/>
              <a:gd name="connsiteY127" fmla="*/ 163817 h 289443"/>
              <a:gd name="connsiteX128" fmla="*/ 163817 w 354441"/>
              <a:gd name="connsiteY128" fmla="*/ 157860 h 289443"/>
              <a:gd name="connsiteX129" fmla="*/ 169774 w 354441"/>
              <a:gd name="connsiteY129" fmla="*/ 145946 h 289443"/>
              <a:gd name="connsiteX130" fmla="*/ 163817 w 354441"/>
              <a:gd name="connsiteY130" fmla="*/ 154882 h 289443"/>
              <a:gd name="connsiteX131" fmla="*/ 157860 w 354441"/>
              <a:gd name="connsiteY131" fmla="*/ 166796 h 289443"/>
              <a:gd name="connsiteX132" fmla="*/ 151903 w 354441"/>
              <a:gd name="connsiteY132" fmla="*/ 187645 h 289443"/>
              <a:gd name="connsiteX133" fmla="*/ 145946 w 354441"/>
              <a:gd name="connsiteY133" fmla="*/ 199559 h 289443"/>
              <a:gd name="connsiteX134" fmla="*/ 142968 w 354441"/>
              <a:gd name="connsiteY134" fmla="*/ 208495 h 289443"/>
              <a:gd name="connsiteX135" fmla="*/ 139989 w 354441"/>
              <a:gd name="connsiteY135" fmla="*/ 229344 h 289443"/>
              <a:gd name="connsiteX136" fmla="*/ 122118 w 354441"/>
              <a:gd name="connsiteY136" fmla="*/ 265086 h 289443"/>
              <a:gd name="connsiteX137" fmla="*/ 125097 w 354441"/>
              <a:gd name="connsiteY137" fmla="*/ 288914 h 289443"/>
              <a:gd name="connsiteX138" fmla="*/ 142968 w 354441"/>
              <a:gd name="connsiteY138" fmla="*/ 277000 h 289443"/>
              <a:gd name="connsiteX139" fmla="*/ 145946 w 354441"/>
              <a:gd name="connsiteY139" fmla="*/ 265086 h 289443"/>
              <a:gd name="connsiteX140" fmla="*/ 148925 w 354441"/>
              <a:gd name="connsiteY140" fmla="*/ 235301 h 289443"/>
              <a:gd name="connsiteX141" fmla="*/ 154882 w 354441"/>
              <a:gd name="connsiteY141" fmla="*/ 226366 h 289443"/>
              <a:gd name="connsiteX142" fmla="*/ 178710 w 354441"/>
              <a:gd name="connsiteY142" fmla="*/ 184667 h 289443"/>
              <a:gd name="connsiteX143" fmla="*/ 196581 w 354441"/>
              <a:gd name="connsiteY143" fmla="*/ 169774 h 289443"/>
              <a:gd name="connsiteX144" fmla="*/ 205516 w 354441"/>
              <a:gd name="connsiteY144" fmla="*/ 178710 h 289443"/>
              <a:gd name="connsiteX145" fmla="*/ 199559 w 354441"/>
              <a:gd name="connsiteY145" fmla="*/ 265086 h 289443"/>
              <a:gd name="connsiteX146" fmla="*/ 196581 w 354441"/>
              <a:gd name="connsiteY146" fmla="*/ 244237 h 289443"/>
              <a:gd name="connsiteX147" fmla="*/ 187645 w 354441"/>
              <a:gd name="connsiteY147" fmla="*/ 220409 h 289443"/>
              <a:gd name="connsiteX148" fmla="*/ 172753 w 354441"/>
              <a:gd name="connsiteY148" fmla="*/ 265086 h 289443"/>
              <a:gd name="connsiteX149" fmla="*/ 175731 w 354441"/>
              <a:gd name="connsiteY149" fmla="*/ 277000 h 289443"/>
              <a:gd name="connsiteX150" fmla="*/ 169774 w 354441"/>
              <a:gd name="connsiteY150" fmla="*/ 268065 h 289443"/>
              <a:gd name="connsiteX151" fmla="*/ 163817 w 354441"/>
              <a:gd name="connsiteY151" fmla="*/ 256151 h 289443"/>
              <a:gd name="connsiteX152" fmla="*/ 175731 w 354441"/>
              <a:gd name="connsiteY152" fmla="*/ 217430 h 289443"/>
              <a:gd name="connsiteX153" fmla="*/ 187645 w 354441"/>
              <a:gd name="connsiteY153" fmla="*/ 214452 h 289443"/>
              <a:gd name="connsiteX154" fmla="*/ 196581 w 354441"/>
              <a:gd name="connsiteY154" fmla="*/ 202538 h 289443"/>
              <a:gd name="connsiteX155" fmla="*/ 205516 w 354441"/>
              <a:gd name="connsiteY155" fmla="*/ 199559 h 289443"/>
              <a:gd name="connsiteX156" fmla="*/ 247215 w 354441"/>
              <a:gd name="connsiteY156" fmla="*/ 190624 h 289443"/>
              <a:gd name="connsiteX157" fmla="*/ 259129 w 354441"/>
              <a:gd name="connsiteY157" fmla="*/ 178710 h 289443"/>
              <a:gd name="connsiteX158" fmla="*/ 268065 w 354441"/>
              <a:gd name="connsiteY158" fmla="*/ 175731 h 289443"/>
              <a:gd name="connsiteX159" fmla="*/ 277000 w 354441"/>
              <a:gd name="connsiteY159" fmla="*/ 157860 h 289443"/>
              <a:gd name="connsiteX160" fmla="*/ 285936 w 354441"/>
              <a:gd name="connsiteY160" fmla="*/ 148925 h 289443"/>
              <a:gd name="connsiteX161" fmla="*/ 294871 w 354441"/>
              <a:gd name="connsiteY161" fmla="*/ 137011 h 289443"/>
              <a:gd name="connsiteX162" fmla="*/ 291893 w 354441"/>
              <a:gd name="connsiteY162" fmla="*/ 107226 h 289443"/>
              <a:gd name="connsiteX163" fmla="*/ 282957 w 354441"/>
              <a:gd name="connsiteY163" fmla="*/ 122118 h 289443"/>
              <a:gd name="connsiteX164" fmla="*/ 271043 w 354441"/>
              <a:gd name="connsiteY164" fmla="*/ 151903 h 289443"/>
              <a:gd name="connsiteX165" fmla="*/ 253172 w 354441"/>
              <a:gd name="connsiteY165" fmla="*/ 145946 h 289443"/>
              <a:gd name="connsiteX166" fmla="*/ 247215 w 354441"/>
              <a:gd name="connsiteY166" fmla="*/ 131054 h 289443"/>
              <a:gd name="connsiteX167" fmla="*/ 256151 w 354441"/>
              <a:gd name="connsiteY167" fmla="*/ 145946 h 289443"/>
              <a:gd name="connsiteX168" fmla="*/ 259129 w 354441"/>
              <a:gd name="connsiteY168" fmla="*/ 154882 h 289443"/>
              <a:gd name="connsiteX169" fmla="*/ 211473 w 354441"/>
              <a:gd name="connsiteY169" fmla="*/ 151903 h 289443"/>
              <a:gd name="connsiteX170" fmla="*/ 205516 w 354441"/>
              <a:gd name="connsiteY170" fmla="*/ 142968 h 289443"/>
              <a:gd name="connsiteX171" fmla="*/ 199559 w 354441"/>
              <a:gd name="connsiteY171" fmla="*/ 157860 h 289443"/>
              <a:gd name="connsiteX172" fmla="*/ 190624 w 354441"/>
              <a:gd name="connsiteY172" fmla="*/ 184667 h 289443"/>
              <a:gd name="connsiteX173" fmla="*/ 187645 w 354441"/>
              <a:gd name="connsiteY173" fmla="*/ 196581 h 289443"/>
              <a:gd name="connsiteX174" fmla="*/ 229344 w 354441"/>
              <a:gd name="connsiteY174" fmla="*/ 187645 h 289443"/>
              <a:gd name="connsiteX175" fmla="*/ 238280 w 354441"/>
              <a:gd name="connsiteY175" fmla="*/ 151903 h 289443"/>
              <a:gd name="connsiteX176" fmla="*/ 241258 w 354441"/>
              <a:gd name="connsiteY176" fmla="*/ 134032 h 289443"/>
              <a:gd name="connsiteX177" fmla="*/ 247215 w 354441"/>
              <a:gd name="connsiteY177" fmla="*/ 122118 h 289443"/>
              <a:gd name="connsiteX178" fmla="*/ 279979 w 354441"/>
              <a:gd name="connsiteY178" fmla="*/ 113183 h 289443"/>
              <a:gd name="connsiteX179" fmla="*/ 288914 w 354441"/>
              <a:gd name="connsiteY179" fmla="*/ 110204 h 289443"/>
              <a:gd name="connsiteX180" fmla="*/ 300828 w 354441"/>
              <a:gd name="connsiteY180" fmla="*/ 107226 h 289443"/>
              <a:gd name="connsiteX181" fmla="*/ 315721 w 354441"/>
              <a:gd name="connsiteY181" fmla="*/ 101269 h 289443"/>
              <a:gd name="connsiteX182" fmla="*/ 321678 w 354441"/>
              <a:gd name="connsiteY182" fmla="*/ 92333 h 289443"/>
              <a:gd name="connsiteX183" fmla="*/ 285936 w 354441"/>
              <a:gd name="connsiteY183" fmla="*/ 92333 h 289443"/>
              <a:gd name="connsiteX184" fmla="*/ 277000 w 354441"/>
              <a:gd name="connsiteY184" fmla="*/ 89355 h 289443"/>
              <a:gd name="connsiteX185" fmla="*/ 268065 w 354441"/>
              <a:gd name="connsiteY185" fmla="*/ 92333 h 289443"/>
              <a:gd name="connsiteX186" fmla="*/ 268065 w 354441"/>
              <a:gd name="connsiteY186" fmla="*/ 116161 h 289443"/>
              <a:gd name="connsiteX187" fmla="*/ 277000 w 354441"/>
              <a:gd name="connsiteY187" fmla="*/ 74462 h 289443"/>
              <a:gd name="connsiteX188" fmla="*/ 274022 w 354441"/>
              <a:gd name="connsiteY188" fmla="*/ 62548 h 289443"/>
              <a:gd name="connsiteX189" fmla="*/ 288914 w 354441"/>
              <a:gd name="connsiteY189" fmla="*/ 29785 h 289443"/>
              <a:gd name="connsiteX190" fmla="*/ 294871 w 354441"/>
              <a:gd name="connsiteY190" fmla="*/ 17871 h 289443"/>
              <a:gd name="connsiteX191" fmla="*/ 265086 w 354441"/>
              <a:gd name="connsiteY191" fmla="*/ 20849 h 289443"/>
              <a:gd name="connsiteX192" fmla="*/ 244237 w 354441"/>
              <a:gd name="connsiteY192" fmla="*/ 26806 h 289443"/>
              <a:gd name="connsiteX193" fmla="*/ 232323 w 354441"/>
              <a:gd name="connsiteY193" fmla="*/ 32763 h 289443"/>
              <a:gd name="connsiteX194" fmla="*/ 229344 w 354441"/>
              <a:gd name="connsiteY194" fmla="*/ 50634 h 289443"/>
              <a:gd name="connsiteX195" fmla="*/ 220409 w 354441"/>
              <a:gd name="connsiteY195" fmla="*/ 53613 h 289443"/>
              <a:gd name="connsiteX196" fmla="*/ 214452 w 354441"/>
              <a:gd name="connsiteY196" fmla="*/ 65527 h 289443"/>
              <a:gd name="connsiteX197" fmla="*/ 202538 w 354441"/>
              <a:gd name="connsiteY197" fmla="*/ 77441 h 289443"/>
              <a:gd name="connsiteX198" fmla="*/ 184667 w 354441"/>
              <a:gd name="connsiteY198" fmla="*/ 92333 h 289443"/>
              <a:gd name="connsiteX199" fmla="*/ 166796 w 354441"/>
              <a:gd name="connsiteY199" fmla="*/ 113183 h 2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4441" h="289443">
                <a:moveTo>
                  <a:pt x="65527" y="253172"/>
                </a:moveTo>
                <a:cubicBezTo>
                  <a:pt x="60563" y="248208"/>
                  <a:pt x="54528" y="244121"/>
                  <a:pt x="50634" y="238280"/>
                </a:cubicBezTo>
                <a:cubicBezTo>
                  <a:pt x="48363" y="234874"/>
                  <a:pt x="48781" y="230302"/>
                  <a:pt x="47656" y="226366"/>
                </a:cubicBezTo>
                <a:cubicBezTo>
                  <a:pt x="46793" y="223347"/>
                  <a:pt x="45670" y="220409"/>
                  <a:pt x="44677" y="217430"/>
                </a:cubicBezTo>
                <a:cubicBezTo>
                  <a:pt x="45670" y="212466"/>
                  <a:pt x="47656" y="207600"/>
                  <a:pt x="47656" y="202538"/>
                </a:cubicBezTo>
                <a:cubicBezTo>
                  <a:pt x="47656" y="197475"/>
                  <a:pt x="46733" y="192271"/>
                  <a:pt x="44677" y="187645"/>
                </a:cubicBezTo>
                <a:cubicBezTo>
                  <a:pt x="42356" y="182422"/>
                  <a:pt x="31496" y="170704"/>
                  <a:pt x="26806" y="166796"/>
                </a:cubicBezTo>
                <a:cubicBezTo>
                  <a:pt x="24056" y="164504"/>
                  <a:pt x="20849" y="162825"/>
                  <a:pt x="17871" y="160839"/>
                </a:cubicBezTo>
                <a:lnTo>
                  <a:pt x="5957" y="142968"/>
                </a:lnTo>
                <a:lnTo>
                  <a:pt x="0" y="134032"/>
                </a:lnTo>
                <a:cubicBezTo>
                  <a:pt x="3257" y="147063"/>
                  <a:pt x="2012" y="145745"/>
                  <a:pt x="8935" y="157860"/>
                </a:cubicBezTo>
                <a:cubicBezTo>
                  <a:pt x="10711" y="160968"/>
                  <a:pt x="13438" y="163525"/>
                  <a:pt x="14892" y="166796"/>
                </a:cubicBezTo>
                <a:cubicBezTo>
                  <a:pt x="19035" y="176117"/>
                  <a:pt x="21353" y="186681"/>
                  <a:pt x="23828" y="196581"/>
                </a:cubicBezTo>
                <a:cubicBezTo>
                  <a:pt x="22835" y="199559"/>
                  <a:pt x="19986" y="202497"/>
                  <a:pt x="20849" y="205516"/>
                </a:cubicBezTo>
                <a:cubicBezTo>
                  <a:pt x="22213" y="210289"/>
                  <a:pt x="26900" y="213390"/>
                  <a:pt x="29785" y="217430"/>
                </a:cubicBezTo>
                <a:cubicBezTo>
                  <a:pt x="31866" y="220343"/>
                  <a:pt x="33756" y="223387"/>
                  <a:pt x="35742" y="226366"/>
                </a:cubicBezTo>
                <a:cubicBezTo>
                  <a:pt x="34749" y="229344"/>
                  <a:pt x="34724" y="232849"/>
                  <a:pt x="32763" y="235301"/>
                </a:cubicBezTo>
                <a:cubicBezTo>
                  <a:pt x="28855" y="240185"/>
                  <a:pt x="13316" y="241609"/>
                  <a:pt x="26806" y="253172"/>
                </a:cubicBezTo>
                <a:cubicBezTo>
                  <a:pt x="31573" y="257259"/>
                  <a:pt x="44677" y="259129"/>
                  <a:pt x="44677" y="259129"/>
                </a:cubicBezTo>
                <a:cubicBezTo>
                  <a:pt x="48189" y="261470"/>
                  <a:pt x="57265" y="268652"/>
                  <a:pt x="62548" y="268065"/>
                </a:cubicBezTo>
                <a:cubicBezTo>
                  <a:pt x="68789" y="267372"/>
                  <a:pt x="74462" y="264094"/>
                  <a:pt x="80419" y="262108"/>
                </a:cubicBezTo>
                <a:cubicBezTo>
                  <a:pt x="93242" y="257833"/>
                  <a:pt x="86304" y="259892"/>
                  <a:pt x="101269" y="256151"/>
                </a:cubicBezTo>
                <a:cubicBezTo>
                  <a:pt x="107226" y="257144"/>
                  <a:pt x="113245" y="257819"/>
                  <a:pt x="119140" y="259129"/>
                </a:cubicBezTo>
                <a:cubicBezTo>
                  <a:pt x="122205" y="259810"/>
                  <a:pt x="125097" y="263101"/>
                  <a:pt x="128075" y="262108"/>
                </a:cubicBezTo>
                <a:cubicBezTo>
                  <a:pt x="134867" y="259844"/>
                  <a:pt x="145946" y="250194"/>
                  <a:pt x="145946" y="250194"/>
                </a:cubicBezTo>
                <a:cubicBezTo>
                  <a:pt x="148555" y="242369"/>
                  <a:pt x="155161" y="226991"/>
                  <a:pt x="145946" y="220409"/>
                </a:cubicBezTo>
                <a:cubicBezTo>
                  <a:pt x="140836" y="216759"/>
                  <a:pt x="128075" y="226366"/>
                  <a:pt x="128075" y="226366"/>
                </a:cubicBezTo>
                <a:cubicBezTo>
                  <a:pt x="111907" y="220975"/>
                  <a:pt x="126374" y="223813"/>
                  <a:pt x="110204" y="226366"/>
                </a:cubicBezTo>
                <a:cubicBezTo>
                  <a:pt x="94391" y="228863"/>
                  <a:pt x="62548" y="232323"/>
                  <a:pt x="62548" y="232323"/>
                </a:cubicBezTo>
                <a:cubicBezTo>
                  <a:pt x="59570" y="231330"/>
                  <a:pt x="55017" y="232152"/>
                  <a:pt x="53613" y="229344"/>
                </a:cubicBezTo>
                <a:cubicBezTo>
                  <a:pt x="52209" y="226536"/>
                  <a:pt x="56114" y="223512"/>
                  <a:pt x="56591" y="220409"/>
                </a:cubicBezTo>
                <a:cubicBezTo>
                  <a:pt x="58108" y="210547"/>
                  <a:pt x="58577" y="200552"/>
                  <a:pt x="59570" y="190624"/>
                </a:cubicBezTo>
                <a:cubicBezTo>
                  <a:pt x="57584" y="182681"/>
                  <a:pt x="52933" y="174955"/>
                  <a:pt x="53613" y="166796"/>
                </a:cubicBezTo>
                <a:cubicBezTo>
                  <a:pt x="54025" y="161849"/>
                  <a:pt x="60328" y="159322"/>
                  <a:pt x="62548" y="154882"/>
                </a:cubicBezTo>
                <a:cubicBezTo>
                  <a:pt x="65356" y="149266"/>
                  <a:pt x="66173" y="142841"/>
                  <a:pt x="68505" y="137011"/>
                </a:cubicBezTo>
                <a:cubicBezTo>
                  <a:pt x="70491" y="132047"/>
                  <a:pt x="72585" y="127124"/>
                  <a:pt x="74462" y="122118"/>
                </a:cubicBezTo>
                <a:cubicBezTo>
                  <a:pt x="75564" y="119178"/>
                  <a:pt x="75480" y="115635"/>
                  <a:pt x="77441" y="113183"/>
                </a:cubicBezTo>
                <a:cubicBezTo>
                  <a:pt x="79677" y="110388"/>
                  <a:pt x="83105" y="108680"/>
                  <a:pt x="86376" y="107226"/>
                </a:cubicBezTo>
                <a:cubicBezTo>
                  <a:pt x="92114" y="104676"/>
                  <a:pt x="104247" y="101269"/>
                  <a:pt x="104247" y="101269"/>
                </a:cubicBezTo>
                <a:cubicBezTo>
                  <a:pt x="105026" y="101658"/>
                  <a:pt x="121809" y="110752"/>
                  <a:pt x="125097" y="110204"/>
                </a:cubicBezTo>
                <a:cubicBezTo>
                  <a:pt x="128628" y="109615"/>
                  <a:pt x="130680" y="105504"/>
                  <a:pt x="134032" y="104247"/>
                </a:cubicBezTo>
                <a:cubicBezTo>
                  <a:pt x="138772" y="102469"/>
                  <a:pt x="143961" y="102262"/>
                  <a:pt x="148925" y="101269"/>
                </a:cubicBezTo>
                <a:cubicBezTo>
                  <a:pt x="154881" y="83397"/>
                  <a:pt x="152896" y="99283"/>
                  <a:pt x="142968" y="89355"/>
                </a:cubicBezTo>
                <a:cubicBezTo>
                  <a:pt x="140748" y="87135"/>
                  <a:pt x="140982" y="83398"/>
                  <a:pt x="139989" y="80419"/>
                </a:cubicBezTo>
                <a:cubicBezTo>
                  <a:pt x="142968" y="78433"/>
                  <a:pt x="145394" y="75050"/>
                  <a:pt x="148925" y="74462"/>
                </a:cubicBezTo>
                <a:cubicBezTo>
                  <a:pt x="152022" y="73946"/>
                  <a:pt x="154841" y="76578"/>
                  <a:pt x="157860" y="77441"/>
                </a:cubicBezTo>
                <a:cubicBezTo>
                  <a:pt x="161796" y="78566"/>
                  <a:pt x="165803" y="79426"/>
                  <a:pt x="169774" y="80419"/>
                </a:cubicBezTo>
                <a:cubicBezTo>
                  <a:pt x="171760" y="83398"/>
                  <a:pt x="172936" y="87119"/>
                  <a:pt x="175731" y="89355"/>
                </a:cubicBezTo>
                <a:cubicBezTo>
                  <a:pt x="182662" y="94899"/>
                  <a:pt x="189299" y="91436"/>
                  <a:pt x="196581" y="89355"/>
                </a:cubicBezTo>
                <a:cubicBezTo>
                  <a:pt x="206802" y="86435"/>
                  <a:pt x="206846" y="85711"/>
                  <a:pt x="217430" y="80419"/>
                </a:cubicBezTo>
                <a:cubicBezTo>
                  <a:pt x="220553" y="71053"/>
                  <a:pt x="219784" y="68922"/>
                  <a:pt x="229344" y="62548"/>
                </a:cubicBezTo>
                <a:cubicBezTo>
                  <a:pt x="231956" y="60806"/>
                  <a:pt x="235301" y="60563"/>
                  <a:pt x="238280" y="59570"/>
                </a:cubicBezTo>
                <a:cubicBezTo>
                  <a:pt x="247216" y="53612"/>
                  <a:pt x="248207" y="54606"/>
                  <a:pt x="253172" y="44677"/>
                </a:cubicBezTo>
                <a:cubicBezTo>
                  <a:pt x="254576" y="41869"/>
                  <a:pt x="254190" y="38194"/>
                  <a:pt x="256151" y="35742"/>
                </a:cubicBezTo>
                <a:cubicBezTo>
                  <a:pt x="258387" y="32947"/>
                  <a:pt x="262108" y="31771"/>
                  <a:pt x="265086" y="29785"/>
                </a:cubicBezTo>
                <a:cubicBezTo>
                  <a:pt x="268883" y="24089"/>
                  <a:pt x="273802" y="15443"/>
                  <a:pt x="279979" y="11914"/>
                </a:cubicBezTo>
                <a:cubicBezTo>
                  <a:pt x="283533" y="9883"/>
                  <a:pt x="287957" y="10060"/>
                  <a:pt x="291893" y="8935"/>
                </a:cubicBezTo>
                <a:cubicBezTo>
                  <a:pt x="294912" y="8073"/>
                  <a:pt x="297782" y="6718"/>
                  <a:pt x="300828" y="5957"/>
                </a:cubicBezTo>
                <a:lnTo>
                  <a:pt x="324656" y="0"/>
                </a:lnTo>
                <a:cubicBezTo>
                  <a:pt x="328627" y="993"/>
                  <a:pt x="334191" y="-353"/>
                  <a:pt x="336570" y="2978"/>
                </a:cubicBezTo>
                <a:cubicBezTo>
                  <a:pt x="340080" y="7892"/>
                  <a:pt x="338239" y="14954"/>
                  <a:pt x="339549" y="20849"/>
                </a:cubicBezTo>
                <a:cubicBezTo>
                  <a:pt x="340230" y="23914"/>
                  <a:pt x="341766" y="26739"/>
                  <a:pt x="342527" y="29785"/>
                </a:cubicBezTo>
                <a:cubicBezTo>
                  <a:pt x="346628" y="46188"/>
                  <a:pt x="345587" y="49675"/>
                  <a:pt x="348484" y="68505"/>
                </a:cubicBezTo>
                <a:cubicBezTo>
                  <a:pt x="349254" y="73509"/>
                  <a:pt x="350557" y="78417"/>
                  <a:pt x="351463" y="83398"/>
                </a:cubicBezTo>
                <a:cubicBezTo>
                  <a:pt x="352543" y="89340"/>
                  <a:pt x="353448" y="95312"/>
                  <a:pt x="354441" y="101269"/>
                </a:cubicBezTo>
                <a:cubicBezTo>
                  <a:pt x="348643" y="118664"/>
                  <a:pt x="356000" y="102688"/>
                  <a:pt x="342527" y="116161"/>
                </a:cubicBezTo>
                <a:cubicBezTo>
                  <a:pt x="339996" y="118692"/>
                  <a:pt x="338651" y="122184"/>
                  <a:pt x="336570" y="125097"/>
                </a:cubicBezTo>
                <a:cubicBezTo>
                  <a:pt x="333685" y="129137"/>
                  <a:pt x="330389" y="132881"/>
                  <a:pt x="327635" y="137011"/>
                </a:cubicBezTo>
                <a:cubicBezTo>
                  <a:pt x="324424" y="141828"/>
                  <a:pt x="322019" y="147160"/>
                  <a:pt x="318699" y="151903"/>
                </a:cubicBezTo>
                <a:cubicBezTo>
                  <a:pt x="315053" y="157111"/>
                  <a:pt x="310404" y="161569"/>
                  <a:pt x="306785" y="166796"/>
                </a:cubicBezTo>
                <a:cubicBezTo>
                  <a:pt x="301454" y="174497"/>
                  <a:pt x="298516" y="184001"/>
                  <a:pt x="291893" y="190624"/>
                </a:cubicBezTo>
                <a:cubicBezTo>
                  <a:pt x="288914" y="193602"/>
                  <a:pt x="286282" y="196973"/>
                  <a:pt x="282957" y="199559"/>
                </a:cubicBezTo>
                <a:cubicBezTo>
                  <a:pt x="277306" y="203954"/>
                  <a:pt x="270148" y="206410"/>
                  <a:pt x="265086" y="211473"/>
                </a:cubicBezTo>
                <a:cubicBezTo>
                  <a:pt x="251442" y="225119"/>
                  <a:pt x="259919" y="218525"/>
                  <a:pt x="238280" y="229344"/>
                </a:cubicBezTo>
                <a:cubicBezTo>
                  <a:pt x="218693" y="248931"/>
                  <a:pt x="233806" y="238083"/>
                  <a:pt x="199559" y="247215"/>
                </a:cubicBezTo>
                <a:cubicBezTo>
                  <a:pt x="193492" y="248833"/>
                  <a:pt x="181688" y="253172"/>
                  <a:pt x="181688" y="253172"/>
                </a:cubicBezTo>
                <a:cubicBezTo>
                  <a:pt x="177717" y="256151"/>
                  <a:pt x="174547" y="260744"/>
                  <a:pt x="169774" y="262108"/>
                </a:cubicBezTo>
                <a:cubicBezTo>
                  <a:pt x="166755" y="262971"/>
                  <a:pt x="163979" y="259129"/>
                  <a:pt x="160839" y="259129"/>
                </a:cubicBezTo>
                <a:cubicBezTo>
                  <a:pt x="156745" y="259129"/>
                  <a:pt x="152896" y="261115"/>
                  <a:pt x="148925" y="262108"/>
                </a:cubicBezTo>
                <a:cubicBezTo>
                  <a:pt x="147932" y="257144"/>
                  <a:pt x="147826" y="251916"/>
                  <a:pt x="145946" y="247215"/>
                </a:cubicBezTo>
                <a:cubicBezTo>
                  <a:pt x="140057" y="232493"/>
                  <a:pt x="134594" y="229766"/>
                  <a:pt x="122118" y="220409"/>
                </a:cubicBezTo>
                <a:cubicBezTo>
                  <a:pt x="119254" y="218261"/>
                  <a:pt x="116385" y="216053"/>
                  <a:pt x="113183" y="214452"/>
                </a:cubicBezTo>
                <a:cubicBezTo>
                  <a:pt x="107075" y="211398"/>
                  <a:pt x="95023" y="209628"/>
                  <a:pt x="89355" y="208495"/>
                </a:cubicBezTo>
                <a:cubicBezTo>
                  <a:pt x="63307" y="182447"/>
                  <a:pt x="54871" y="188220"/>
                  <a:pt x="74462" y="181688"/>
                </a:cubicBezTo>
                <a:cubicBezTo>
                  <a:pt x="79426" y="177717"/>
                  <a:pt x="84669" y="174070"/>
                  <a:pt x="89355" y="169774"/>
                </a:cubicBezTo>
                <a:cubicBezTo>
                  <a:pt x="96600" y="163133"/>
                  <a:pt x="110204" y="148925"/>
                  <a:pt x="110204" y="148925"/>
                </a:cubicBezTo>
                <a:cubicBezTo>
                  <a:pt x="108218" y="144954"/>
                  <a:pt x="108328" y="138760"/>
                  <a:pt x="104247" y="137011"/>
                </a:cubicBezTo>
                <a:cubicBezTo>
                  <a:pt x="89571" y="130721"/>
                  <a:pt x="85711" y="150921"/>
                  <a:pt x="92333" y="131054"/>
                </a:cubicBezTo>
                <a:cubicBezTo>
                  <a:pt x="113182" y="144954"/>
                  <a:pt x="106233" y="137011"/>
                  <a:pt x="116161" y="151903"/>
                </a:cubicBezTo>
                <a:cubicBezTo>
                  <a:pt x="114175" y="154882"/>
                  <a:pt x="111336" y="157443"/>
                  <a:pt x="110204" y="160839"/>
                </a:cubicBezTo>
                <a:cubicBezTo>
                  <a:pt x="108294" y="166568"/>
                  <a:pt x="110333" y="173531"/>
                  <a:pt x="107226" y="178710"/>
                </a:cubicBezTo>
                <a:cubicBezTo>
                  <a:pt x="100204" y="190414"/>
                  <a:pt x="79039" y="193948"/>
                  <a:pt x="104247" y="187645"/>
                </a:cubicBezTo>
                <a:cubicBezTo>
                  <a:pt x="121187" y="170707"/>
                  <a:pt x="107540" y="187017"/>
                  <a:pt x="116161" y="169774"/>
                </a:cubicBezTo>
                <a:cubicBezTo>
                  <a:pt x="127712" y="146670"/>
                  <a:pt x="117607" y="174372"/>
                  <a:pt x="125097" y="151903"/>
                </a:cubicBezTo>
                <a:cubicBezTo>
                  <a:pt x="122118" y="147932"/>
                  <a:pt x="119047" y="144029"/>
                  <a:pt x="116161" y="139989"/>
                </a:cubicBezTo>
                <a:cubicBezTo>
                  <a:pt x="114080" y="137076"/>
                  <a:pt x="108603" y="134256"/>
                  <a:pt x="110204" y="131054"/>
                </a:cubicBezTo>
                <a:cubicBezTo>
                  <a:pt x="111608" y="128246"/>
                  <a:pt x="116161" y="133039"/>
                  <a:pt x="119140" y="134032"/>
                </a:cubicBezTo>
                <a:cubicBezTo>
                  <a:pt x="127083" y="133039"/>
                  <a:pt x="135072" y="132370"/>
                  <a:pt x="142968" y="131054"/>
                </a:cubicBezTo>
                <a:cubicBezTo>
                  <a:pt x="147006" y="130381"/>
                  <a:pt x="150813" y="128527"/>
                  <a:pt x="154882" y="128075"/>
                </a:cubicBezTo>
                <a:cubicBezTo>
                  <a:pt x="168732" y="126536"/>
                  <a:pt x="182681" y="126090"/>
                  <a:pt x="196581" y="125097"/>
                </a:cubicBezTo>
                <a:cubicBezTo>
                  <a:pt x="213459" y="121126"/>
                  <a:pt x="237597" y="127610"/>
                  <a:pt x="247215" y="113183"/>
                </a:cubicBezTo>
                <a:cubicBezTo>
                  <a:pt x="283147" y="59285"/>
                  <a:pt x="238620" y="126689"/>
                  <a:pt x="268065" y="80419"/>
                </a:cubicBezTo>
                <a:cubicBezTo>
                  <a:pt x="271909" y="74379"/>
                  <a:pt x="279979" y="62548"/>
                  <a:pt x="279979" y="62548"/>
                </a:cubicBezTo>
                <a:cubicBezTo>
                  <a:pt x="280972" y="59570"/>
                  <a:pt x="281132" y="56168"/>
                  <a:pt x="282957" y="53613"/>
                </a:cubicBezTo>
                <a:cubicBezTo>
                  <a:pt x="286221" y="49043"/>
                  <a:pt x="290301" y="44963"/>
                  <a:pt x="294871" y="41699"/>
                </a:cubicBezTo>
                <a:cubicBezTo>
                  <a:pt x="297426" y="39874"/>
                  <a:pt x="300999" y="40124"/>
                  <a:pt x="303807" y="38720"/>
                </a:cubicBezTo>
                <a:cubicBezTo>
                  <a:pt x="307009" y="37119"/>
                  <a:pt x="309764" y="34749"/>
                  <a:pt x="312742" y="32763"/>
                </a:cubicBezTo>
                <a:cubicBezTo>
                  <a:pt x="315721" y="34749"/>
                  <a:pt x="321134" y="35182"/>
                  <a:pt x="321678" y="38720"/>
                </a:cubicBezTo>
                <a:cubicBezTo>
                  <a:pt x="324425" y="56577"/>
                  <a:pt x="320446" y="66243"/>
                  <a:pt x="315721" y="80419"/>
                </a:cubicBezTo>
                <a:cubicBezTo>
                  <a:pt x="321035" y="144192"/>
                  <a:pt x="315116" y="119558"/>
                  <a:pt x="321678" y="104247"/>
                </a:cubicBezTo>
                <a:cubicBezTo>
                  <a:pt x="323088" y="100957"/>
                  <a:pt x="325649" y="98290"/>
                  <a:pt x="327635" y="95312"/>
                </a:cubicBezTo>
                <a:cubicBezTo>
                  <a:pt x="326642" y="92333"/>
                  <a:pt x="325519" y="89395"/>
                  <a:pt x="324656" y="86376"/>
                </a:cubicBezTo>
                <a:cubicBezTo>
                  <a:pt x="323531" y="82440"/>
                  <a:pt x="324299" y="77607"/>
                  <a:pt x="321678" y="74462"/>
                </a:cubicBezTo>
                <a:cubicBezTo>
                  <a:pt x="318846" y="71063"/>
                  <a:pt x="305568" y="67107"/>
                  <a:pt x="300828" y="65527"/>
                </a:cubicBezTo>
                <a:cubicBezTo>
                  <a:pt x="297850" y="63541"/>
                  <a:pt x="295473" y="59570"/>
                  <a:pt x="291893" y="59570"/>
                </a:cubicBezTo>
                <a:cubicBezTo>
                  <a:pt x="287453" y="59570"/>
                  <a:pt x="284060" y="63778"/>
                  <a:pt x="279979" y="65527"/>
                </a:cubicBezTo>
                <a:cubicBezTo>
                  <a:pt x="277093" y="66764"/>
                  <a:pt x="274022" y="67512"/>
                  <a:pt x="271043" y="68505"/>
                </a:cubicBezTo>
                <a:cubicBezTo>
                  <a:pt x="262393" y="74272"/>
                  <a:pt x="258361" y="77847"/>
                  <a:pt x="247215" y="80419"/>
                </a:cubicBezTo>
                <a:cubicBezTo>
                  <a:pt x="239416" y="82219"/>
                  <a:pt x="231330" y="82405"/>
                  <a:pt x="223387" y="83398"/>
                </a:cubicBezTo>
                <a:cubicBezTo>
                  <a:pt x="220409" y="88362"/>
                  <a:pt x="218158" y="93843"/>
                  <a:pt x="214452" y="98290"/>
                </a:cubicBezTo>
                <a:cubicBezTo>
                  <a:pt x="184465" y="134274"/>
                  <a:pt x="200707" y="104930"/>
                  <a:pt x="187645" y="131054"/>
                </a:cubicBezTo>
                <a:cubicBezTo>
                  <a:pt x="189928" y="153883"/>
                  <a:pt x="194562" y="173965"/>
                  <a:pt x="184667" y="196581"/>
                </a:cubicBezTo>
                <a:cubicBezTo>
                  <a:pt x="182119" y="202405"/>
                  <a:pt x="175805" y="206485"/>
                  <a:pt x="169774" y="208495"/>
                </a:cubicBezTo>
                <a:cubicBezTo>
                  <a:pt x="160308" y="211650"/>
                  <a:pt x="149917" y="210480"/>
                  <a:pt x="139989" y="211473"/>
                </a:cubicBezTo>
                <a:cubicBezTo>
                  <a:pt x="137011" y="212466"/>
                  <a:pt x="134151" y="214968"/>
                  <a:pt x="131054" y="214452"/>
                </a:cubicBezTo>
                <a:cubicBezTo>
                  <a:pt x="118729" y="212398"/>
                  <a:pt x="120543" y="205585"/>
                  <a:pt x="128075" y="199559"/>
                </a:cubicBezTo>
                <a:cubicBezTo>
                  <a:pt x="130527" y="197598"/>
                  <a:pt x="134032" y="197574"/>
                  <a:pt x="137011" y="196581"/>
                </a:cubicBezTo>
                <a:cubicBezTo>
                  <a:pt x="140576" y="187668"/>
                  <a:pt x="146765" y="169228"/>
                  <a:pt x="154882" y="163817"/>
                </a:cubicBezTo>
                <a:lnTo>
                  <a:pt x="163817" y="157860"/>
                </a:lnTo>
                <a:cubicBezTo>
                  <a:pt x="165803" y="153889"/>
                  <a:pt x="169774" y="150386"/>
                  <a:pt x="169774" y="145946"/>
                </a:cubicBezTo>
                <a:cubicBezTo>
                  <a:pt x="169774" y="142366"/>
                  <a:pt x="165593" y="151774"/>
                  <a:pt x="163817" y="154882"/>
                </a:cubicBezTo>
                <a:cubicBezTo>
                  <a:pt x="161614" y="158737"/>
                  <a:pt x="159377" y="162623"/>
                  <a:pt x="157860" y="166796"/>
                </a:cubicBezTo>
                <a:cubicBezTo>
                  <a:pt x="155390" y="173589"/>
                  <a:pt x="154373" y="180852"/>
                  <a:pt x="151903" y="187645"/>
                </a:cubicBezTo>
                <a:cubicBezTo>
                  <a:pt x="150386" y="191818"/>
                  <a:pt x="147695" y="195478"/>
                  <a:pt x="145946" y="199559"/>
                </a:cubicBezTo>
                <a:cubicBezTo>
                  <a:pt x="144709" y="202445"/>
                  <a:pt x="143961" y="205516"/>
                  <a:pt x="142968" y="208495"/>
                </a:cubicBezTo>
                <a:cubicBezTo>
                  <a:pt x="141975" y="215445"/>
                  <a:pt x="141692" y="222533"/>
                  <a:pt x="139989" y="229344"/>
                </a:cubicBezTo>
                <a:cubicBezTo>
                  <a:pt x="137012" y="241252"/>
                  <a:pt x="127774" y="255189"/>
                  <a:pt x="122118" y="265086"/>
                </a:cubicBezTo>
                <a:cubicBezTo>
                  <a:pt x="123111" y="273029"/>
                  <a:pt x="118147" y="284943"/>
                  <a:pt x="125097" y="288914"/>
                </a:cubicBezTo>
                <a:cubicBezTo>
                  <a:pt x="131313" y="292466"/>
                  <a:pt x="142968" y="277000"/>
                  <a:pt x="142968" y="277000"/>
                </a:cubicBezTo>
                <a:cubicBezTo>
                  <a:pt x="143961" y="273029"/>
                  <a:pt x="145367" y="269138"/>
                  <a:pt x="145946" y="265086"/>
                </a:cubicBezTo>
                <a:cubicBezTo>
                  <a:pt x="147357" y="255208"/>
                  <a:pt x="146681" y="245023"/>
                  <a:pt x="148925" y="235301"/>
                </a:cubicBezTo>
                <a:cubicBezTo>
                  <a:pt x="149730" y="231813"/>
                  <a:pt x="153368" y="229610"/>
                  <a:pt x="154882" y="226366"/>
                </a:cubicBezTo>
                <a:cubicBezTo>
                  <a:pt x="173985" y="185430"/>
                  <a:pt x="158249" y="198307"/>
                  <a:pt x="178710" y="184667"/>
                </a:cubicBezTo>
                <a:cubicBezTo>
                  <a:pt x="180899" y="181748"/>
                  <a:pt x="188394" y="167045"/>
                  <a:pt x="196581" y="169774"/>
                </a:cubicBezTo>
                <a:cubicBezTo>
                  <a:pt x="200577" y="171106"/>
                  <a:pt x="202538" y="175731"/>
                  <a:pt x="205516" y="178710"/>
                </a:cubicBezTo>
                <a:cubicBezTo>
                  <a:pt x="202970" y="267849"/>
                  <a:pt x="208149" y="320920"/>
                  <a:pt x="199559" y="265086"/>
                </a:cubicBezTo>
                <a:cubicBezTo>
                  <a:pt x="198492" y="258147"/>
                  <a:pt x="198390" y="251020"/>
                  <a:pt x="196581" y="244237"/>
                </a:cubicBezTo>
                <a:cubicBezTo>
                  <a:pt x="194395" y="236041"/>
                  <a:pt x="190624" y="228352"/>
                  <a:pt x="187645" y="220409"/>
                </a:cubicBezTo>
                <a:cubicBezTo>
                  <a:pt x="182681" y="235301"/>
                  <a:pt x="168946" y="249857"/>
                  <a:pt x="172753" y="265086"/>
                </a:cubicBezTo>
                <a:cubicBezTo>
                  <a:pt x="173746" y="269057"/>
                  <a:pt x="178626" y="274105"/>
                  <a:pt x="175731" y="277000"/>
                </a:cubicBezTo>
                <a:cubicBezTo>
                  <a:pt x="173200" y="279531"/>
                  <a:pt x="171550" y="271173"/>
                  <a:pt x="169774" y="268065"/>
                </a:cubicBezTo>
                <a:cubicBezTo>
                  <a:pt x="167571" y="264210"/>
                  <a:pt x="165803" y="260122"/>
                  <a:pt x="163817" y="256151"/>
                </a:cubicBezTo>
                <a:cubicBezTo>
                  <a:pt x="165874" y="233532"/>
                  <a:pt x="158078" y="224995"/>
                  <a:pt x="175731" y="217430"/>
                </a:cubicBezTo>
                <a:cubicBezTo>
                  <a:pt x="179494" y="215818"/>
                  <a:pt x="183674" y="215445"/>
                  <a:pt x="187645" y="214452"/>
                </a:cubicBezTo>
                <a:cubicBezTo>
                  <a:pt x="190624" y="210481"/>
                  <a:pt x="192767" y="205716"/>
                  <a:pt x="196581" y="202538"/>
                </a:cubicBezTo>
                <a:cubicBezTo>
                  <a:pt x="198993" y="200528"/>
                  <a:pt x="202509" y="200461"/>
                  <a:pt x="205516" y="199559"/>
                </a:cubicBezTo>
                <a:cubicBezTo>
                  <a:pt x="230603" y="192032"/>
                  <a:pt x="221651" y="194275"/>
                  <a:pt x="247215" y="190624"/>
                </a:cubicBezTo>
                <a:cubicBezTo>
                  <a:pt x="251186" y="186653"/>
                  <a:pt x="254559" y="181974"/>
                  <a:pt x="259129" y="178710"/>
                </a:cubicBezTo>
                <a:cubicBezTo>
                  <a:pt x="261684" y="176885"/>
                  <a:pt x="266022" y="178115"/>
                  <a:pt x="268065" y="175731"/>
                </a:cubicBezTo>
                <a:cubicBezTo>
                  <a:pt x="272399" y="170674"/>
                  <a:pt x="273306" y="163401"/>
                  <a:pt x="277000" y="157860"/>
                </a:cubicBezTo>
                <a:cubicBezTo>
                  <a:pt x="279337" y="154355"/>
                  <a:pt x="283195" y="152123"/>
                  <a:pt x="285936" y="148925"/>
                </a:cubicBezTo>
                <a:cubicBezTo>
                  <a:pt x="289167" y="145156"/>
                  <a:pt x="291893" y="140982"/>
                  <a:pt x="294871" y="137011"/>
                </a:cubicBezTo>
                <a:cubicBezTo>
                  <a:pt x="295188" y="135428"/>
                  <a:pt x="303649" y="107226"/>
                  <a:pt x="291893" y="107226"/>
                </a:cubicBezTo>
                <a:cubicBezTo>
                  <a:pt x="286104" y="107226"/>
                  <a:pt x="285936" y="117154"/>
                  <a:pt x="282957" y="122118"/>
                </a:cubicBezTo>
                <a:cubicBezTo>
                  <a:pt x="282440" y="126251"/>
                  <a:pt x="285340" y="151903"/>
                  <a:pt x="271043" y="151903"/>
                </a:cubicBezTo>
                <a:cubicBezTo>
                  <a:pt x="264764" y="151903"/>
                  <a:pt x="253172" y="145946"/>
                  <a:pt x="253172" y="145946"/>
                </a:cubicBezTo>
                <a:cubicBezTo>
                  <a:pt x="251186" y="140982"/>
                  <a:pt x="241869" y="131054"/>
                  <a:pt x="247215" y="131054"/>
                </a:cubicBezTo>
                <a:cubicBezTo>
                  <a:pt x="253004" y="131054"/>
                  <a:pt x="253562" y="140768"/>
                  <a:pt x="256151" y="145946"/>
                </a:cubicBezTo>
                <a:cubicBezTo>
                  <a:pt x="257555" y="148754"/>
                  <a:pt x="262241" y="154467"/>
                  <a:pt x="259129" y="154882"/>
                </a:cubicBezTo>
                <a:cubicBezTo>
                  <a:pt x="243352" y="156986"/>
                  <a:pt x="227358" y="152896"/>
                  <a:pt x="211473" y="151903"/>
                </a:cubicBezTo>
                <a:cubicBezTo>
                  <a:pt x="209487" y="148925"/>
                  <a:pt x="208718" y="141367"/>
                  <a:pt x="205516" y="142968"/>
                </a:cubicBezTo>
                <a:cubicBezTo>
                  <a:pt x="200734" y="145359"/>
                  <a:pt x="200966" y="152702"/>
                  <a:pt x="199559" y="157860"/>
                </a:cubicBezTo>
                <a:cubicBezTo>
                  <a:pt x="192151" y="185026"/>
                  <a:pt x="202208" y="167290"/>
                  <a:pt x="190624" y="184667"/>
                </a:cubicBezTo>
                <a:cubicBezTo>
                  <a:pt x="189631" y="188638"/>
                  <a:pt x="183812" y="195144"/>
                  <a:pt x="187645" y="196581"/>
                </a:cubicBezTo>
                <a:cubicBezTo>
                  <a:pt x="199618" y="201071"/>
                  <a:pt x="218085" y="192149"/>
                  <a:pt x="229344" y="187645"/>
                </a:cubicBezTo>
                <a:cubicBezTo>
                  <a:pt x="232323" y="175731"/>
                  <a:pt x="236261" y="164017"/>
                  <a:pt x="238280" y="151903"/>
                </a:cubicBezTo>
                <a:cubicBezTo>
                  <a:pt x="239273" y="145946"/>
                  <a:pt x="239523" y="139816"/>
                  <a:pt x="241258" y="134032"/>
                </a:cubicBezTo>
                <a:cubicBezTo>
                  <a:pt x="242534" y="129779"/>
                  <a:pt x="243844" y="125008"/>
                  <a:pt x="247215" y="122118"/>
                </a:cubicBezTo>
                <a:cubicBezTo>
                  <a:pt x="254143" y="116180"/>
                  <a:pt x="272164" y="114485"/>
                  <a:pt x="279979" y="113183"/>
                </a:cubicBezTo>
                <a:cubicBezTo>
                  <a:pt x="282957" y="112190"/>
                  <a:pt x="285895" y="111067"/>
                  <a:pt x="288914" y="110204"/>
                </a:cubicBezTo>
                <a:cubicBezTo>
                  <a:pt x="292850" y="109079"/>
                  <a:pt x="296945" y="108520"/>
                  <a:pt x="300828" y="107226"/>
                </a:cubicBezTo>
                <a:cubicBezTo>
                  <a:pt x="305900" y="105535"/>
                  <a:pt x="310757" y="103255"/>
                  <a:pt x="315721" y="101269"/>
                </a:cubicBezTo>
                <a:lnTo>
                  <a:pt x="321678" y="92333"/>
                </a:lnTo>
                <a:cubicBezTo>
                  <a:pt x="300729" y="85351"/>
                  <a:pt x="325839" y="92333"/>
                  <a:pt x="285936" y="92333"/>
                </a:cubicBezTo>
                <a:cubicBezTo>
                  <a:pt x="282796" y="92333"/>
                  <a:pt x="279979" y="90348"/>
                  <a:pt x="277000" y="89355"/>
                </a:cubicBezTo>
                <a:cubicBezTo>
                  <a:pt x="274022" y="90348"/>
                  <a:pt x="269806" y="89721"/>
                  <a:pt x="268065" y="92333"/>
                </a:cubicBezTo>
                <a:cubicBezTo>
                  <a:pt x="261674" y="101919"/>
                  <a:pt x="265218" y="107623"/>
                  <a:pt x="268065" y="116161"/>
                </a:cubicBezTo>
                <a:cubicBezTo>
                  <a:pt x="273606" y="99537"/>
                  <a:pt x="277000" y="93251"/>
                  <a:pt x="277000" y="74462"/>
                </a:cubicBezTo>
                <a:cubicBezTo>
                  <a:pt x="277000" y="70368"/>
                  <a:pt x="275015" y="66519"/>
                  <a:pt x="274022" y="62548"/>
                </a:cubicBezTo>
                <a:cubicBezTo>
                  <a:pt x="291105" y="16992"/>
                  <a:pt x="275344" y="53533"/>
                  <a:pt x="288914" y="29785"/>
                </a:cubicBezTo>
                <a:cubicBezTo>
                  <a:pt x="291117" y="25930"/>
                  <a:pt x="299028" y="19430"/>
                  <a:pt x="294871" y="17871"/>
                </a:cubicBezTo>
                <a:cubicBezTo>
                  <a:pt x="285529" y="14367"/>
                  <a:pt x="275014" y="19856"/>
                  <a:pt x="265086" y="20849"/>
                </a:cubicBezTo>
                <a:cubicBezTo>
                  <a:pt x="259046" y="22359"/>
                  <a:pt x="250215" y="24244"/>
                  <a:pt x="244237" y="26806"/>
                </a:cubicBezTo>
                <a:cubicBezTo>
                  <a:pt x="240156" y="28555"/>
                  <a:pt x="236294" y="30777"/>
                  <a:pt x="232323" y="32763"/>
                </a:cubicBezTo>
                <a:cubicBezTo>
                  <a:pt x="231330" y="38720"/>
                  <a:pt x="232340" y="45390"/>
                  <a:pt x="229344" y="50634"/>
                </a:cubicBezTo>
                <a:cubicBezTo>
                  <a:pt x="227786" y="53360"/>
                  <a:pt x="222629" y="51393"/>
                  <a:pt x="220409" y="53613"/>
                </a:cubicBezTo>
                <a:cubicBezTo>
                  <a:pt x="217269" y="56753"/>
                  <a:pt x="217116" y="61975"/>
                  <a:pt x="214452" y="65527"/>
                </a:cubicBezTo>
                <a:cubicBezTo>
                  <a:pt x="211082" y="70020"/>
                  <a:pt x="206802" y="73786"/>
                  <a:pt x="202538" y="77441"/>
                </a:cubicBezTo>
                <a:cubicBezTo>
                  <a:pt x="191065" y="87275"/>
                  <a:pt x="194995" y="79054"/>
                  <a:pt x="184667" y="92333"/>
                </a:cubicBezTo>
                <a:cubicBezTo>
                  <a:pt x="167936" y="113844"/>
                  <a:pt x="180268" y="106446"/>
                  <a:pt x="166796" y="11318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11" name="TextBox 6"/>
          <p:cNvSpPr txBox="1">
            <a:spLocks noChangeArrowheads="1"/>
          </p:cNvSpPr>
          <p:nvPr/>
        </p:nvSpPr>
        <p:spPr bwMode="auto">
          <a:xfrm>
            <a:off x="4518025" y="455613"/>
            <a:ext cx="4500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Frequency of Huntington’s Disease</a:t>
            </a:r>
          </a:p>
        </p:txBody>
      </p:sp>
      <p:sp>
        <p:nvSpPr>
          <p:cNvPr id="2" name="Oval 1"/>
          <p:cNvSpPr/>
          <p:nvPr/>
        </p:nvSpPr>
        <p:spPr>
          <a:xfrm>
            <a:off x="5791200" y="4953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5562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19050" y="25400"/>
          <a:ext cx="3867150" cy="3892550"/>
        </p:xfrm>
        <a:graphic>
          <a:graphicData uri="http://schemas.openxmlformats.org/presentationml/2006/ole">
            <p:oleObj spid="_x0000_s3108" name="SPW 10.0 Graph" r:id="rId4" imgW="5771520" imgH="5812560" progId="">
              <p:embed/>
            </p:oleObj>
          </a:graphicData>
        </a:graphic>
      </p:graphicFrame>
      <p:sp>
        <p:nvSpPr>
          <p:cNvPr id="9" name="Freeform 8"/>
          <p:cNvSpPr/>
          <p:nvPr/>
        </p:nvSpPr>
        <p:spPr>
          <a:xfrm>
            <a:off x="4976813" y="5141913"/>
            <a:ext cx="320675" cy="258762"/>
          </a:xfrm>
          <a:custGeom>
            <a:avLst/>
            <a:gdLst>
              <a:gd name="connsiteX0" fmla="*/ 42881 w 321487"/>
              <a:gd name="connsiteY0" fmla="*/ 169069 h 259556"/>
              <a:gd name="connsiteX1" fmla="*/ 54787 w 321487"/>
              <a:gd name="connsiteY1" fmla="*/ 161925 h 259556"/>
              <a:gd name="connsiteX2" fmla="*/ 69075 w 321487"/>
              <a:gd name="connsiteY2" fmla="*/ 152400 h 259556"/>
              <a:gd name="connsiteX3" fmla="*/ 61931 w 321487"/>
              <a:gd name="connsiteY3" fmla="*/ 150019 h 259556"/>
              <a:gd name="connsiteX4" fmla="*/ 47644 w 321487"/>
              <a:gd name="connsiteY4" fmla="*/ 159544 h 259556"/>
              <a:gd name="connsiteX5" fmla="*/ 40500 w 321487"/>
              <a:gd name="connsiteY5" fmla="*/ 173831 h 259556"/>
              <a:gd name="connsiteX6" fmla="*/ 47644 w 321487"/>
              <a:gd name="connsiteY6" fmla="*/ 180975 h 259556"/>
              <a:gd name="connsiteX7" fmla="*/ 69075 w 321487"/>
              <a:gd name="connsiteY7" fmla="*/ 185737 h 259556"/>
              <a:gd name="connsiteX8" fmla="*/ 90506 w 321487"/>
              <a:gd name="connsiteY8" fmla="*/ 183356 h 259556"/>
              <a:gd name="connsiteX9" fmla="*/ 97650 w 321487"/>
              <a:gd name="connsiteY9" fmla="*/ 178594 h 259556"/>
              <a:gd name="connsiteX10" fmla="*/ 114319 w 321487"/>
              <a:gd name="connsiteY10" fmla="*/ 166687 h 259556"/>
              <a:gd name="connsiteX11" fmla="*/ 104794 w 321487"/>
              <a:gd name="connsiteY11" fmla="*/ 159544 h 259556"/>
              <a:gd name="connsiteX12" fmla="*/ 102412 w 321487"/>
              <a:gd name="connsiteY12" fmla="*/ 166687 h 259556"/>
              <a:gd name="connsiteX13" fmla="*/ 109556 w 321487"/>
              <a:gd name="connsiteY13" fmla="*/ 159544 h 259556"/>
              <a:gd name="connsiteX14" fmla="*/ 111937 w 321487"/>
              <a:gd name="connsiteY14" fmla="*/ 152400 h 259556"/>
              <a:gd name="connsiteX15" fmla="*/ 100031 w 321487"/>
              <a:gd name="connsiteY15" fmla="*/ 140494 h 259556"/>
              <a:gd name="connsiteX16" fmla="*/ 85744 w 321487"/>
              <a:gd name="connsiteY16" fmla="*/ 135731 h 259556"/>
              <a:gd name="connsiteX17" fmla="*/ 78600 w 321487"/>
              <a:gd name="connsiteY17" fmla="*/ 133350 h 259556"/>
              <a:gd name="connsiteX18" fmla="*/ 71456 w 321487"/>
              <a:gd name="connsiteY18" fmla="*/ 130969 h 259556"/>
              <a:gd name="connsiteX19" fmla="*/ 61931 w 321487"/>
              <a:gd name="connsiteY19" fmla="*/ 133350 h 259556"/>
              <a:gd name="connsiteX20" fmla="*/ 64312 w 321487"/>
              <a:gd name="connsiteY20" fmla="*/ 140494 h 259556"/>
              <a:gd name="connsiteX21" fmla="*/ 85744 w 321487"/>
              <a:gd name="connsiteY21" fmla="*/ 138112 h 259556"/>
              <a:gd name="connsiteX22" fmla="*/ 92887 w 321487"/>
              <a:gd name="connsiteY22" fmla="*/ 130969 h 259556"/>
              <a:gd name="connsiteX23" fmla="*/ 102412 w 321487"/>
              <a:gd name="connsiteY23" fmla="*/ 128587 h 259556"/>
              <a:gd name="connsiteX24" fmla="*/ 107175 w 321487"/>
              <a:gd name="connsiteY24" fmla="*/ 121444 h 259556"/>
              <a:gd name="connsiteX25" fmla="*/ 114319 w 321487"/>
              <a:gd name="connsiteY25" fmla="*/ 116681 h 259556"/>
              <a:gd name="connsiteX26" fmla="*/ 142894 w 321487"/>
              <a:gd name="connsiteY26" fmla="*/ 116681 h 259556"/>
              <a:gd name="connsiteX27" fmla="*/ 145275 w 321487"/>
              <a:gd name="connsiteY27" fmla="*/ 109537 h 259556"/>
              <a:gd name="connsiteX28" fmla="*/ 154800 w 321487"/>
              <a:gd name="connsiteY28" fmla="*/ 107156 h 259556"/>
              <a:gd name="connsiteX29" fmla="*/ 161944 w 321487"/>
              <a:gd name="connsiteY29" fmla="*/ 100012 h 259556"/>
              <a:gd name="connsiteX30" fmla="*/ 176231 w 321487"/>
              <a:gd name="connsiteY30" fmla="*/ 95250 h 259556"/>
              <a:gd name="connsiteX31" fmla="*/ 190519 w 321487"/>
              <a:gd name="connsiteY31" fmla="*/ 88106 h 259556"/>
              <a:gd name="connsiteX32" fmla="*/ 204806 w 321487"/>
              <a:gd name="connsiteY32" fmla="*/ 90487 h 259556"/>
              <a:gd name="connsiteX33" fmla="*/ 202425 w 321487"/>
              <a:gd name="connsiteY33" fmla="*/ 107156 h 259556"/>
              <a:gd name="connsiteX34" fmla="*/ 195281 w 321487"/>
              <a:gd name="connsiteY34" fmla="*/ 111919 h 259556"/>
              <a:gd name="connsiteX35" fmla="*/ 192900 w 321487"/>
              <a:gd name="connsiteY35" fmla="*/ 119062 h 259556"/>
              <a:gd name="connsiteX36" fmla="*/ 209569 w 321487"/>
              <a:gd name="connsiteY36" fmla="*/ 123825 h 259556"/>
              <a:gd name="connsiteX37" fmla="*/ 214331 w 321487"/>
              <a:gd name="connsiteY37" fmla="*/ 138112 h 259556"/>
              <a:gd name="connsiteX38" fmla="*/ 216712 w 321487"/>
              <a:gd name="connsiteY38" fmla="*/ 145256 h 259556"/>
              <a:gd name="connsiteX39" fmla="*/ 214331 w 321487"/>
              <a:gd name="connsiteY39" fmla="*/ 152400 h 259556"/>
              <a:gd name="connsiteX40" fmla="*/ 190519 w 321487"/>
              <a:gd name="connsiteY40" fmla="*/ 152400 h 259556"/>
              <a:gd name="connsiteX41" fmla="*/ 188137 w 321487"/>
              <a:gd name="connsiteY41" fmla="*/ 138112 h 259556"/>
              <a:gd name="connsiteX42" fmla="*/ 192900 w 321487"/>
              <a:gd name="connsiteY42" fmla="*/ 152400 h 259556"/>
              <a:gd name="connsiteX43" fmla="*/ 185756 w 321487"/>
              <a:gd name="connsiteY43" fmla="*/ 154781 h 259556"/>
              <a:gd name="connsiteX44" fmla="*/ 178612 w 321487"/>
              <a:gd name="connsiteY44" fmla="*/ 169069 h 259556"/>
              <a:gd name="connsiteX45" fmla="*/ 173850 w 321487"/>
              <a:gd name="connsiteY45" fmla="*/ 176212 h 259556"/>
              <a:gd name="connsiteX46" fmla="*/ 180994 w 321487"/>
              <a:gd name="connsiteY46" fmla="*/ 180975 h 259556"/>
              <a:gd name="connsiteX47" fmla="*/ 188137 w 321487"/>
              <a:gd name="connsiteY47" fmla="*/ 176212 h 259556"/>
              <a:gd name="connsiteX48" fmla="*/ 180994 w 321487"/>
              <a:gd name="connsiteY48" fmla="*/ 173831 h 259556"/>
              <a:gd name="connsiteX49" fmla="*/ 154800 w 321487"/>
              <a:gd name="connsiteY49" fmla="*/ 176212 h 259556"/>
              <a:gd name="connsiteX50" fmla="*/ 147656 w 321487"/>
              <a:gd name="connsiteY50" fmla="*/ 178594 h 259556"/>
              <a:gd name="connsiteX51" fmla="*/ 128606 w 321487"/>
              <a:gd name="connsiteY51" fmla="*/ 180975 h 259556"/>
              <a:gd name="connsiteX52" fmla="*/ 121462 w 321487"/>
              <a:gd name="connsiteY52" fmla="*/ 197644 h 259556"/>
              <a:gd name="connsiteX53" fmla="*/ 119081 w 321487"/>
              <a:gd name="connsiteY53" fmla="*/ 209550 h 259556"/>
              <a:gd name="connsiteX54" fmla="*/ 109556 w 321487"/>
              <a:gd name="connsiteY54" fmla="*/ 223837 h 259556"/>
              <a:gd name="connsiteX55" fmla="*/ 107175 w 321487"/>
              <a:gd name="connsiteY55" fmla="*/ 238125 h 259556"/>
              <a:gd name="connsiteX56" fmla="*/ 100031 w 321487"/>
              <a:gd name="connsiteY56" fmla="*/ 240506 h 259556"/>
              <a:gd name="connsiteX57" fmla="*/ 78600 w 321487"/>
              <a:gd name="connsiteY57" fmla="*/ 245269 h 259556"/>
              <a:gd name="connsiteX58" fmla="*/ 71456 w 321487"/>
              <a:gd name="connsiteY58" fmla="*/ 250031 h 259556"/>
              <a:gd name="connsiteX59" fmla="*/ 64312 w 321487"/>
              <a:gd name="connsiteY59" fmla="*/ 252412 h 259556"/>
              <a:gd name="connsiteX60" fmla="*/ 61931 w 321487"/>
              <a:gd name="connsiteY60" fmla="*/ 259556 h 259556"/>
              <a:gd name="connsiteX61" fmla="*/ 57169 w 321487"/>
              <a:gd name="connsiteY61" fmla="*/ 252412 h 259556"/>
              <a:gd name="connsiteX62" fmla="*/ 54787 w 321487"/>
              <a:gd name="connsiteY62" fmla="*/ 242887 h 259556"/>
              <a:gd name="connsiteX63" fmla="*/ 47644 w 321487"/>
              <a:gd name="connsiteY63" fmla="*/ 240506 h 259556"/>
              <a:gd name="connsiteX64" fmla="*/ 45262 w 321487"/>
              <a:gd name="connsiteY64" fmla="*/ 247650 h 259556"/>
              <a:gd name="connsiteX65" fmla="*/ 38119 w 321487"/>
              <a:gd name="connsiteY65" fmla="*/ 254794 h 259556"/>
              <a:gd name="connsiteX66" fmla="*/ 42881 w 321487"/>
              <a:gd name="connsiteY66" fmla="*/ 240506 h 259556"/>
              <a:gd name="connsiteX67" fmla="*/ 40500 w 321487"/>
              <a:gd name="connsiteY67" fmla="*/ 207169 h 259556"/>
              <a:gd name="connsiteX68" fmla="*/ 33356 w 321487"/>
              <a:gd name="connsiteY68" fmla="*/ 211931 h 259556"/>
              <a:gd name="connsiteX69" fmla="*/ 21450 w 321487"/>
              <a:gd name="connsiteY69" fmla="*/ 209550 h 259556"/>
              <a:gd name="connsiteX70" fmla="*/ 14306 w 321487"/>
              <a:gd name="connsiteY70" fmla="*/ 204787 h 259556"/>
              <a:gd name="connsiteX71" fmla="*/ 23831 w 321487"/>
              <a:gd name="connsiteY71" fmla="*/ 178594 h 259556"/>
              <a:gd name="connsiteX72" fmla="*/ 28594 w 321487"/>
              <a:gd name="connsiteY72" fmla="*/ 171450 h 259556"/>
              <a:gd name="connsiteX73" fmla="*/ 7162 w 321487"/>
              <a:gd name="connsiteY73" fmla="*/ 169069 h 259556"/>
              <a:gd name="connsiteX74" fmla="*/ 11925 w 321487"/>
              <a:gd name="connsiteY74" fmla="*/ 176212 h 259556"/>
              <a:gd name="connsiteX75" fmla="*/ 92887 w 321487"/>
              <a:gd name="connsiteY75" fmla="*/ 180975 h 259556"/>
              <a:gd name="connsiteX76" fmla="*/ 102412 w 321487"/>
              <a:gd name="connsiteY76" fmla="*/ 190500 h 259556"/>
              <a:gd name="connsiteX77" fmla="*/ 104794 w 321487"/>
              <a:gd name="connsiteY77" fmla="*/ 197644 h 259556"/>
              <a:gd name="connsiteX78" fmla="*/ 128606 w 321487"/>
              <a:gd name="connsiteY78" fmla="*/ 204787 h 259556"/>
              <a:gd name="connsiteX79" fmla="*/ 147656 w 321487"/>
              <a:gd name="connsiteY79" fmla="*/ 209550 h 259556"/>
              <a:gd name="connsiteX80" fmla="*/ 157181 w 321487"/>
              <a:gd name="connsiteY80" fmla="*/ 219075 h 259556"/>
              <a:gd name="connsiteX81" fmla="*/ 169087 w 321487"/>
              <a:gd name="connsiteY81" fmla="*/ 228600 h 259556"/>
              <a:gd name="connsiteX82" fmla="*/ 197662 w 321487"/>
              <a:gd name="connsiteY82" fmla="*/ 223837 h 259556"/>
              <a:gd name="connsiteX83" fmla="*/ 200044 w 321487"/>
              <a:gd name="connsiteY83" fmla="*/ 214312 h 259556"/>
              <a:gd name="connsiteX84" fmla="*/ 207187 w 321487"/>
              <a:gd name="connsiteY84" fmla="*/ 207169 h 259556"/>
              <a:gd name="connsiteX85" fmla="*/ 221475 w 321487"/>
              <a:gd name="connsiteY85" fmla="*/ 202406 h 259556"/>
              <a:gd name="connsiteX86" fmla="*/ 235762 w 321487"/>
              <a:gd name="connsiteY86" fmla="*/ 202406 h 259556"/>
              <a:gd name="connsiteX87" fmla="*/ 238144 w 321487"/>
              <a:gd name="connsiteY87" fmla="*/ 190500 h 259556"/>
              <a:gd name="connsiteX88" fmla="*/ 252431 w 321487"/>
              <a:gd name="connsiteY88" fmla="*/ 180975 h 259556"/>
              <a:gd name="connsiteX89" fmla="*/ 259575 w 321487"/>
              <a:gd name="connsiteY89" fmla="*/ 173831 h 259556"/>
              <a:gd name="connsiteX90" fmla="*/ 266719 w 321487"/>
              <a:gd name="connsiteY90" fmla="*/ 169069 h 259556"/>
              <a:gd name="connsiteX91" fmla="*/ 271481 w 321487"/>
              <a:gd name="connsiteY91" fmla="*/ 154781 h 259556"/>
              <a:gd name="connsiteX92" fmla="*/ 273862 w 321487"/>
              <a:gd name="connsiteY92" fmla="*/ 147637 h 259556"/>
              <a:gd name="connsiteX93" fmla="*/ 281006 w 321487"/>
              <a:gd name="connsiteY93" fmla="*/ 140494 h 259556"/>
              <a:gd name="connsiteX94" fmla="*/ 285769 w 321487"/>
              <a:gd name="connsiteY94" fmla="*/ 73819 h 259556"/>
              <a:gd name="connsiteX95" fmla="*/ 290531 w 321487"/>
              <a:gd name="connsiteY95" fmla="*/ 59531 h 259556"/>
              <a:gd name="connsiteX96" fmla="*/ 292912 w 321487"/>
              <a:gd name="connsiteY96" fmla="*/ 52387 h 259556"/>
              <a:gd name="connsiteX97" fmla="*/ 290531 w 321487"/>
              <a:gd name="connsiteY97" fmla="*/ 33337 h 259556"/>
              <a:gd name="connsiteX98" fmla="*/ 283387 w 321487"/>
              <a:gd name="connsiteY98" fmla="*/ 30956 h 259556"/>
              <a:gd name="connsiteX99" fmla="*/ 276244 w 321487"/>
              <a:gd name="connsiteY99" fmla="*/ 38100 h 259556"/>
              <a:gd name="connsiteX100" fmla="*/ 278625 w 321487"/>
              <a:gd name="connsiteY100" fmla="*/ 71437 h 259556"/>
              <a:gd name="connsiteX101" fmla="*/ 276244 w 321487"/>
              <a:gd name="connsiteY101" fmla="*/ 78581 h 259556"/>
              <a:gd name="connsiteX102" fmla="*/ 261956 w 321487"/>
              <a:gd name="connsiteY102" fmla="*/ 83344 h 259556"/>
              <a:gd name="connsiteX103" fmla="*/ 252431 w 321487"/>
              <a:gd name="connsiteY103" fmla="*/ 114300 h 259556"/>
              <a:gd name="connsiteX104" fmla="*/ 247669 w 321487"/>
              <a:gd name="connsiteY104" fmla="*/ 128587 h 259556"/>
              <a:gd name="connsiteX105" fmla="*/ 240525 w 321487"/>
              <a:gd name="connsiteY105" fmla="*/ 133350 h 259556"/>
              <a:gd name="connsiteX106" fmla="*/ 238144 w 321487"/>
              <a:gd name="connsiteY106" fmla="*/ 140494 h 259556"/>
              <a:gd name="connsiteX107" fmla="*/ 231000 w 321487"/>
              <a:gd name="connsiteY107" fmla="*/ 145256 h 259556"/>
              <a:gd name="connsiteX108" fmla="*/ 200044 w 321487"/>
              <a:gd name="connsiteY108" fmla="*/ 152400 h 259556"/>
              <a:gd name="connsiteX109" fmla="*/ 171469 w 321487"/>
              <a:gd name="connsiteY109" fmla="*/ 159544 h 259556"/>
              <a:gd name="connsiteX110" fmla="*/ 164325 w 321487"/>
              <a:gd name="connsiteY110" fmla="*/ 161925 h 259556"/>
              <a:gd name="connsiteX111" fmla="*/ 142894 w 321487"/>
              <a:gd name="connsiteY111" fmla="*/ 164306 h 259556"/>
              <a:gd name="connsiteX112" fmla="*/ 159562 w 321487"/>
              <a:gd name="connsiteY112" fmla="*/ 154781 h 259556"/>
              <a:gd name="connsiteX113" fmla="*/ 176231 w 321487"/>
              <a:gd name="connsiteY113" fmla="*/ 145256 h 259556"/>
              <a:gd name="connsiteX114" fmla="*/ 183375 w 321487"/>
              <a:gd name="connsiteY114" fmla="*/ 138112 h 259556"/>
              <a:gd name="connsiteX115" fmla="*/ 197662 w 321487"/>
              <a:gd name="connsiteY115" fmla="*/ 128587 h 259556"/>
              <a:gd name="connsiteX116" fmla="*/ 200044 w 321487"/>
              <a:gd name="connsiteY116" fmla="*/ 121444 h 259556"/>
              <a:gd name="connsiteX117" fmla="*/ 221475 w 321487"/>
              <a:gd name="connsiteY117" fmla="*/ 97631 h 259556"/>
              <a:gd name="connsiteX118" fmla="*/ 228619 w 321487"/>
              <a:gd name="connsiteY118" fmla="*/ 90487 h 259556"/>
              <a:gd name="connsiteX119" fmla="*/ 233381 w 321487"/>
              <a:gd name="connsiteY119" fmla="*/ 83344 h 259556"/>
              <a:gd name="connsiteX120" fmla="*/ 240525 w 321487"/>
              <a:gd name="connsiteY120" fmla="*/ 80962 h 259556"/>
              <a:gd name="connsiteX121" fmla="*/ 242906 w 321487"/>
              <a:gd name="connsiteY121" fmla="*/ 71437 h 259556"/>
              <a:gd name="connsiteX122" fmla="*/ 245287 w 321487"/>
              <a:gd name="connsiteY122" fmla="*/ 64294 h 259556"/>
              <a:gd name="connsiteX123" fmla="*/ 242906 w 321487"/>
              <a:gd name="connsiteY123" fmla="*/ 52387 h 259556"/>
              <a:gd name="connsiteX124" fmla="*/ 219094 w 321487"/>
              <a:gd name="connsiteY124" fmla="*/ 50006 h 259556"/>
              <a:gd name="connsiteX125" fmla="*/ 221475 w 321487"/>
              <a:gd name="connsiteY125" fmla="*/ 40481 h 259556"/>
              <a:gd name="connsiteX126" fmla="*/ 235762 w 321487"/>
              <a:gd name="connsiteY126" fmla="*/ 33337 h 259556"/>
              <a:gd name="connsiteX127" fmla="*/ 242906 w 321487"/>
              <a:gd name="connsiteY127" fmla="*/ 28575 h 259556"/>
              <a:gd name="connsiteX128" fmla="*/ 245287 w 321487"/>
              <a:gd name="connsiteY128" fmla="*/ 19050 h 259556"/>
              <a:gd name="connsiteX129" fmla="*/ 247669 w 321487"/>
              <a:gd name="connsiteY129" fmla="*/ 7144 h 259556"/>
              <a:gd name="connsiteX130" fmla="*/ 252431 w 321487"/>
              <a:gd name="connsiteY130" fmla="*/ 0 h 259556"/>
              <a:gd name="connsiteX131" fmla="*/ 276244 w 321487"/>
              <a:gd name="connsiteY131" fmla="*/ 2381 h 259556"/>
              <a:gd name="connsiteX132" fmla="*/ 283387 w 321487"/>
              <a:gd name="connsiteY132" fmla="*/ 7144 h 259556"/>
              <a:gd name="connsiteX133" fmla="*/ 290531 w 321487"/>
              <a:gd name="connsiteY133" fmla="*/ 9525 h 259556"/>
              <a:gd name="connsiteX134" fmla="*/ 295294 w 321487"/>
              <a:gd name="connsiteY134" fmla="*/ 16669 h 259556"/>
              <a:gd name="connsiteX135" fmla="*/ 300056 w 321487"/>
              <a:gd name="connsiteY135" fmla="*/ 66675 h 259556"/>
              <a:gd name="connsiteX136" fmla="*/ 307200 w 321487"/>
              <a:gd name="connsiteY136" fmla="*/ 83344 h 259556"/>
              <a:gd name="connsiteX137" fmla="*/ 314344 w 321487"/>
              <a:gd name="connsiteY137" fmla="*/ 85725 h 259556"/>
              <a:gd name="connsiteX138" fmla="*/ 321487 w 321487"/>
              <a:gd name="connsiteY138" fmla="*/ 135731 h 259556"/>
              <a:gd name="connsiteX139" fmla="*/ 316725 w 321487"/>
              <a:gd name="connsiteY139" fmla="*/ 150019 h 259556"/>
              <a:gd name="connsiteX140" fmla="*/ 295294 w 321487"/>
              <a:gd name="connsiteY140" fmla="*/ 161925 h 259556"/>
              <a:gd name="connsiteX141" fmla="*/ 288150 w 321487"/>
              <a:gd name="connsiteY141" fmla="*/ 166687 h 259556"/>
              <a:gd name="connsiteX142" fmla="*/ 247669 w 321487"/>
              <a:gd name="connsiteY142" fmla="*/ 171450 h 259556"/>
              <a:gd name="connsiteX143" fmla="*/ 221475 w 321487"/>
              <a:gd name="connsiteY143" fmla="*/ 178594 h 259556"/>
              <a:gd name="connsiteX144" fmla="*/ 214331 w 321487"/>
              <a:gd name="connsiteY144" fmla="*/ 183356 h 259556"/>
              <a:gd name="connsiteX145" fmla="*/ 207187 w 321487"/>
              <a:gd name="connsiteY145" fmla="*/ 185737 h 259556"/>
              <a:gd name="connsiteX146" fmla="*/ 185756 w 321487"/>
              <a:gd name="connsiteY146" fmla="*/ 192881 h 259556"/>
              <a:gd name="connsiteX147" fmla="*/ 171469 w 321487"/>
              <a:gd name="connsiteY147" fmla="*/ 202406 h 259556"/>
              <a:gd name="connsiteX148" fmla="*/ 157181 w 321487"/>
              <a:gd name="connsiteY148" fmla="*/ 211931 h 259556"/>
              <a:gd name="connsiteX149" fmla="*/ 150037 w 321487"/>
              <a:gd name="connsiteY149" fmla="*/ 216694 h 259556"/>
              <a:gd name="connsiteX150" fmla="*/ 138131 w 321487"/>
              <a:gd name="connsiteY150" fmla="*/ 214312 h 259556"/>
              <a:gd name="connsiteX151" fmla="*/ 119081 w 321487"/>
              <a:gd name="connsiteY151" fmla="*/ 211931 h 259556"/>
              <a:gd name="connsiteX152" fmla="*/ 109556 w 321487"/>
              <a:gd name="connsiteY152" fmla="*/ 209550 h 259556"/>
              <a:gd name="connsiteX153" fmla="*/ 102412 w 321487"/>
              <a:gd name="connsiteY153" fmla="*/ 204787 h 259556"/>
              <a:gd name="connsiteX154" fmla="*/ 78600 w 321487"/>
              <a:gd name="connsiteY154" fmla="*/ 197644 h 259556"/>
              <a:gd name="connsiteX155" fmla="*/ 69075 w 321487"/>
              <a:gd name="connsiteY155" fmla="*/ 192881 h 259556"/>
              <a:gd name="connsiteX156" fmla="*/ 61931 w 321487"/>
              <a:gd name="connsiteY156" fmla="*/ 190500 h 259556"/>
              <a:gd name="connsiteX157" fmla="*/ 52406 w 321487"/>
              <a:gd name="connsiteY157" fmla="*/ 176212 h 259556"/>
              <a:gd name="connsiteX158" fmla="*/ 47644 w 321487"/>
              <a:gd name="connsiteY158" fmla="*/ 169069 h 259556"/>
              <a:gd name="connsiteX159" fmla="*/ 40500 w 321487"/>
              <a:gd name="connsiteY159" fmla="*/ 164306 h 259556"/>
              <a:gd name="connsiteX160" fmla="*/ 35737 w 321487"/>
              <a:gd name="connsiteY160" fmla="*/ 157162 h 259556"/>
              <a:gd name="connsiteX161" fmla="*/ 14306 w 321487"/>
              <a:gd name="connsiteY161" fmla="*/ 150019 h 259556"/>
              <a:gd name="connsiteX162" fmla="*/ 7162 w 321487"/>
              <a:gd name="connsiteY162" fmla="*/ 147637 h 259556"/>
              <a:gd name="connsiteX163" fmla="*/ 19 w 321487"/>
              <a:gd name="connsiteY163" fmla="*/ 142875 h 2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321487" h="259556">
                <a:moveTo>
                  <a:pt x="42881" y="169069"/>
                </a:moveTo>
                <a:cubicBezTo>
                  <a:pt x="46850" y="166688"/>
                  <a:pt x="50882" y="164410"/>
                  <a:pt x="54787" y="161925"/>
                </a:cubicBezTo>
                <a:cubicBezTo>
                  <a:pt x="59616" y="158852"/>
                  <a:pt x="69075" y="152400"/>
                  <a:pt x="69075" y="152400"/>
                </a:cubicBezTo>
                <a:cubicBezTo>
                  <a:pt x="66694" y="151606"/>
                  <a:pt x="64312" y="149225"/>
                  <a:pt x="61931" y="150019"/>
                </a:cubicBezTo>
                <a:cubicBezTo>
                  <a:pt x="56501" y="151829"/>
                  <a:pt x="47644" y="159544"/>
                  <a:pt x="47644" y="159544"/>
                </a:cubicBezTo>
                <a:cubicBezTo>
                  <a:pt x="46484" y="161283"/>
                  <a:pt x="39404" y="170543"/>
                  <a:pt x="40500" y="173831"/>
                </a:cubicBezTo>
                <a:cubicBezTo>
                  <a:pt x="41565" y="177026"/>
                  <a:pt x="44842" y="179107"/>
                  <a:pt x="47644" y="180975"/>
                </a:cubicBezTo>
                <a:cubicBezTo>
                  <a:pt x="51552" y="183580"/>
                  <a:pt x="67347" y="185449"/>
                  <a:pt x="69075" y="185737"/>
                </a:cubicBezTo>
                <a:cubicBezTo>
                  <a:pt x="76219" y="184943"/>
                  <a:pt x="83533" y="185099"/>
                  <a:pt x="90506" y="183356"/>
                </a:cubicBezTo>
                <a:cubicBezTo>
                  <a:pt x="93282" y="182662"/>
                  <a:pt x="95165" y="180014"/>
                  <a:pt x="97650" y="178594"/>
                </a:cubicBezTo>
                <a:cubicBezTo>
                  <a:pt x="112275" y="170237"/>
                  <a:pt x="102684" y="178322"/>
                  <a:pt x="114319" y="166687"/>
                </a:cubicBezTo>
                <a:cubicBezTo>
                  <a:pt x="117536" y="160253"/>
                  <a:pt x="127621" y="146500"/>
                  <a:pt x="104794" y="159544"/>
                </a:cubicBezTo>
                <a:cubicBezTo>
                  <a:pt x="102615" y="160789"/>
                  <a:pt x="99902" y="166687"/>
                  <a:pt x="102412" y="166687"/>
                </a:cubicBezTo>
                <a:cubicBezTo>
                  <a:pt x="105779" y="166687"/>
                  <a:pt x="107175" y="161925"/>
                  <a:pt x="109556" y="159544"/>
                </a:cubicBezTo>
                <a:cubicBezTo>
                  <a:pt x="110350" y="157163"/>
                  <a:pt x="111937" y="154910"/>
                  <a:pt x="111937" y="152400"/>
                </a:cubicBezTo>
                <a:cubicBezTo>
                  <a:pt x="111937" y="140017"/>
                  <a:pt x="109556" y="143352"/>
                  <a:pt x="100031" y="140494"/>
                </a:cubicBezTo>
                <a:cubicBezTo>
                  <a:pt x="95223" y="139051"/>
                  <a:pt x="90506" y="137319"/>
                  <a:pt x="85744" y="135731"/>
                </a:cubicBezTo>
                <a:lnTo>
                  <a:pt x="78600" y="133350"/>
                </a:lnTo>
                <a:lnTo>
                  <a:pt x="71456" y="130969"/>
                </a:lnTo>
                <a:cubicBezTo>
                  <a:pt x="68281" y="131763"/>
                  <a:pt x="63895" y="130732"/>
                  <a:pt x="61931" y="133350"/>
                </a:cubicBezTo>
                <a:cubicBezTo>
                  <a:pt x="60425" y="135358"/>
                  <a:pt x="61851" y="140002"/>
                  <a:pt x="64312" y="140494"/>
                </a:cubicBezTo>
                <a:cubicBezTo>
                  <a:pt x="71360" y="141904"/>
                  <a:pt x="78600" y="138906"/>
                  <a:pt x="85744" y="138112"/>
                </a:cubicBezTo>
                <a:cubicBezTo>
                  <a:pt x="88125" y="135731"/>
                  <a:pt x="89963" y="132640"/>
                  <a:pt x="92887" y="130969"/>
                </a:cubicBezTo>
                <a:cubicBezTo>
                  <a:pt x="95729" y="129345"/>
                  <a:pt x="99689" y="130402"/>
                  <a:pt x="102412" y="128587"/>
                </a:cubicBezTo>
                <a:cubicBezTo>
                  <a:pt x="104793" y="127000"/>
                  <a:pt x="105151" y="123468"/>
                  <a:pt x="107175" y="121444"/>
                </a:cubicBezTo>
                <a:cubicBezTo>
                  <a:pt x="109199" y="119420"/>
                  <a:pt x="111938" y="118269"/>
                  <a:pt x="114319" y="116681"/>
                </a:cubicBezTo>
                <a:cubicBezTo>
                  <a:pt x="124122" y="118641"/>
                  <a:pt x="132768" y="121744"/>
                  <a:pt x="142894" y="116681"/>
                </a:cubicBezTo>
                <a:cubicBezTo>
                  <a:pt x="145139" y="115558"/>
                  <a:pt x="143315" y="111105"/>
                  <a:pt x="145275" y="109537"/>
                </a:cubicBezTo>
                <a:cubicBezTo>
                  <a:pt x="147831" y="107493"/>
                  <a:pt x="151625" y="107950"/>
                  <a:pt x="154800" y="107156"/>
                </a:cubicBezTo>
                <a:cubicBezTo>
                  <a:pt x="157181" y="104775"/>
                  <a:pt x="159000" y="101647"/>
                  <a:pt x="161944" y="100012"/>
                </a:cubicBezTo>
                <a:cubicBezTo>
                  <a:pt x="166332" y="97574"/>
                  <a:pt x="176231" y="95250"/>
                  <a:pt x="176231" y="95250"/>
                </a:cubicBezTo>
                <a:cubicBezTo>
                  <a:pt x="179844" y="92841"/>
                  <a:pt x="185588" y="88106"/>
                  <a:pt x="190519" y="88106"/>
                </a:cubicBezTo>
                <a:cubicBezTo>
                  <a:pt x="195347" y="88106"/>
                  <a:pt x="200044" y="89693"/>
                  <a:pt x="204806" y="90487"/>
                </a:cubicBezTo>
                <a:cubicBezTo>
                  <a:pt x="204012" y="96043"/>
                  <a:pt x="204704" y="102027"/>
                  <a:pt x="202425" y="107156"/>
                </a:cubicBezTo>
                <a:cubicBezTo>
                  <a:pt x="201263" y="109771"/>
                  <a:pt x="197069" y="109684"/>
                  <a:pt x="195281" y="111919"/>
                </a:cubicBezTo>
                <a:cubicBezTo>
                  <a:pt x="193713" y="113879"/>
                  <a:pt x="193694" y="116681"/>
                  <a:pt x="192900" y="119062"/>
                </a:cubicBezTo>
                <a:cubicBezTo>
                  <a:pt x="198456" y="120650"/>
                  <a:pt x="205250" y="119986"/>
                  <a:pt x="209569" y="123825"/>
                </a:cubicBezTo>
                <a:cubicBezTo>
                  <a:pt x="213321" y="127160"/>
                  <a:pt x="212744" y="133350"/>
                  <a:pt x="214331" y="138112"/>
                </a:cubicBezTo>
                <a:lnTo>
                  <a:pt x="216712" y="145256"/>
                </a:lnTo>
                <a:cubicBezTo>
                  <a:pt x="215918" y="147637"/>
                  <a:pt x="216106" y="150625"/>
                  <a:pt x="214331" y="152400"/>
                </a:cubicBezTo>
                <a:cubicBezTo>
                  <a:pt x="209136" y="157595"/>
                  <a:pt x="193408" y="152813"/>
                  <a:pt x="190519" y="152400"/>
                </a:cubicBezTo>
                <a:cubicBezTo>
                  <a:pt x="189725" y="147637"/>
                  <a:pt x="183309" y="138112"/>
                  <a:pt x="188137" y="138112"/>
                </a:cubicBezTo>
                <a:cubicBezTo>
                  <a:pt x="193157" y="138112"/>
                  <a:pt x="192900" y="152400"/>
                  <a:pt x="192900" y="152400"/>
                </a:cubicBezTo>
                <a:cubicBezTo>
                  <a:pt x="190519" y="153194"/>
                  <a:pt x="187716" y="153213"/>
                  <a:pt x="185756" y="154781"/>
                </a:cubicBezTo>
                <a:cubicBezTo>
                  <a:pt x="180072" y="159328"/>
                  <a:pt x="181487" y="163320"/>
                  <a:pt x="178612" y="169069"/>
                </a:cubicBezTo>
                <a:cubicBezTo>
                  <a:pt x="177332" y="171628"/>
                  <a:pt x="175437" y="173831"/>
                  <a:pt x="173850" y="176212"/>
                </a:cubicBezTo>
                <a:cubicBezTo>
                  <a:pt x="176231" y="177800"/>
                  <a:pt x="178132" y="180975"/>
                  <a:pt x="180994" y="180975"/>
                </a:cubicBezTo>
                <a:cubicBezTo>
                  <a:pt x="183856" y="180975"/>
                  <a:pt x="188137" y="179074"/>
                  <a:pt x="188137" y="176212"/>
                </a:cubicBezTo>
                <a:cubicBezTo>
                  <a:pt x="188137" y="173702"/>
                  <a:pt x="183375" y="174625"/>
                  <a:pt x="180994" y="173831"/>
                </a:cubicBezTo>
                <a:cubicBezTo>
                  <a:pt x="172263" y="174625"/>
                  <a:pt x="163479" y="174972"/>
                  <a:pt x="154800" y="176212"/>
                </a:cubicBezTo>
                <a:cubicBezTo>
                  <a:pt x="152315" y="176567"/>
                  <a:pt x="150126" y="178145"/>
                  <a:pt x="147656" y="178594"/>
                </a:cubicBezTo>
                <a:cubicBezTo>
                  <a:pt x="141360" y="179739"/>
                  <a:pt x="134956" y="180181"/>
                  <a:pt x="128606" y="180975"/>
                </a:cubicBezTo>
                <a:cubicBezTo>
                  <a:pt x="125201" y="187785"/>
                  <a:pt x="123213" y="190640"/>
                  <a:pt x="121462" y="197644"/>
                </a:cubicBezTo>
                <a:cubicBezTo>
                  <a:pt x="120480" y="201570"/>
                  <a:pt x="120756" y="205866"/>
                  <a:pt x="119081" y="209550"/>
                </a:cubicBezTo>
                <a:cubicBezTo>
                  <a:pt x="116713" y="214761"/>
                  <a:pt x="109556" y="223837"/>
                  <a:pt x="109556" y="223837"/>
                </a:cubicBezTo>
                <a:cubicBezTo>
                  <a:pt x="108762" y="228600"/>
                  <a:pt x="109571" y="233933"/>
                  <a:pt x="107175" y="238125"/>
                </a:cubicBezTo>
                <a:cubicBezTo>
                  <a:pt x="105930" y="240304"/>
                  <a:pt x="102445" y="239816"/>
                  <a:pt x="100031" y="240506"/>
                </a:cubicBezTo>
                <a:cubicBezTo>
                  <a:pt x="92190" y="242746"/>
                  <a:pt x="86777" y="243633"/>
                  <a:pt x="78600" y="245269"/>
                </a:cubicBezTo>
                <a:cubicBezTo>
                  <a:pt x="76219" y="246856"/>
                  <a:pt x="74016" y="248751"/>
                  <a:pt x="71456" y="250031"/>
                </a:cubicBezTo>
                <a:cubicBezTo>
                  <a:pt x="69211" y="251153"/>
                  <a:pt x="66087" y="250637"/>
                  <a:pt x="64312" y="252412"/>
                </a:cubicBezTo>
                <a:cubicBezTo>
                  <a:pt x="62537" y="254187"/>
                  <a:pt x="62725" y="257175"/>
                  <a:pt x="61931" y="259556"/>
                </a:cubicBezTo>
                <a:cubicBezTo>
                  <a:pt x="60344" y="257175"/>
                  <a:pt x="58296" y="255042"/>
                  <a:pt x="57169" y="252412"/>
                </a:cubicBezTo>
                <a:cubicBezTo>
                  <a:pt x="55880" y="249404"/>
                  <a:pt x="56832" y="245443"/>
                  <a:pt x="54787" y="242887"/>
                </a:cubicBezTo>
                <a:cubicBezTo>
                  <a:pt x="53219" y="240927"/>
                  <a:pt x="50025" y="241300"/>
                  <a:pt x="47644" y="240506"/>
                </a:cubicBezTo>
                <a:cubicBezTo>
                  <a:pt x="46850" y="242887"/>
                  <a:pt x="46654" y="245561"/>
                  <a:pt x="45262" y="247650"/>
                </a:cubicBezTo>
                <a:cubicBezTo>
                  <a:pt x="43394" y="250452"/>
                  <a:pt x="39184" y="257989"/>
                  <a:pt x="38119" y="254794"/>
                </a:cubicBezTo>
                <a:lnTo>
                  <a:pt x="42881" y="240506"/>
                </a:lnTo>
                <a:cubicBezTo>
                  <a:pt x="42087" y="229394"/>
                  <a:pt x="44023" y="217738"/>
                  <a:pt x="40500" y="207169"/>
                </a:cubicBezTo>
                <a:cubicBezTo>
                  <a:pt x="39595" y="204454"/>
                  <a:pt x="36196" y="211576"/>
                  <a:pt x="33356" y="211931"/>
                </a:cubicBezTo>
                <a:cubicBezTo>
                  <a:pt x="29340" y="212433"/>
                  <a:pt x="25419" y="210344"/>
                  <a:pt x="21450" y="209550"/>
                </a:cubicBezTo>
                <a:cubicBezTo>
                  <a:pt x="19069" y="207962"/>
                  <a:pt x="14867" y="207593"/>
                  <a:pt x="14306" y="204787"/>
                </a:cubicBezTo>
                <a:cubicBezTo>
                  <a:pt x="10520" y="185860"/>
                  <a:pt x="15626" y="188439"/>
                  <a:pt x="23831" y="178594"/>
                </a:cubicBezTo>
                <a:cubicBezTo>
                  <a:pt x="25663" y="176395"/>
                  <a:pt x="27006" y="173831"/>
                  <a:pt x="28594" y="171450"/>
                </a:cubicBezTo>
                <a:cubicBezTo>
                  <a:pt x="11504" y="160057"/>
                  <a:pt x="18353" y="157878"/>
                  <a:pt x="7162" y="169069"/>
                </a:cubicBezTo>
                <a:cubicBezTo>
                  <a:pt x="8750" y="171450"/>
                  <a:pt x="9084" y="175868"/>
                  <a:pt x="11925" y="176212"/>
                </a:cubicBezTo>
                <a:cubicBezTo>
                  <a:pt x="120257" y="189343"/>
                  <a:pt x="59126" y="169721"/>
                  <a:pt x="92887" y="180975"/>
                </a:cubicBezTo>
                <a:cubicBezTo>
                  <a:pt x="99240" y="200027"/>
                  <a:pt x="89711" y="177799"/>
                  <a:pt x="102412" y="190500"/>
                </a:cubicBezTo>
                <a:cubicBezTo>
                  <a:pt x="104187" y="192275"/>
                  <a:pt x="103226" y="195684"/>
                  <a:pt x="104794" y="197644"/>
                </a:cubicBezTo>
                <a:cubicBezTo>
                  <a:pt x="110586" y="204883"/>
                  <a:pt x="120914" y="203249"/>
                  <a:pt x="128606" y="204787"/>
                </a:cubicBezTo>
                <a:cubicBezTo>
                  <a:pt x="135024" y="206071"/>
                  <a:pt x="141306" y="207962"/>
                  <a:pt x="147656" y="209550"/>
                </a:cubicBezTo>
                <a:cubicBezTo>
                  <a:pt x="152851" y="225136"/>
                  <a:pt x="145636" y="209839"/>
                  <a:pt x="157181" y="219075"/>
                </a:cubicBezTo>
                <a:cubicBezTo>
                  <a:pt x="172569" y="231385"/>
                  <a:pt x="151132" y="222615"/>
                  <a:pt x="169087" y="228600"/>
                </a:cubicBezTo>
                <a:lnTo>
                  <a:pt x="197662" y="223837"/>
                </a:lnTo>
                <a:cubicBezTo>
                  <a:pt x="198456" y="220662"/>
                  <a:pt x="198420" y="217154"/>
                  <a:pt x="200044" y="214312"/>
                </a:cubicBezTo>
                <a:cubicBezTo>
                  <a:pt x="201715" y="211388"/>
                  <a:pt x="204243" y="208804"/>
                  <a:pt x="207187" y="207169"/>
                </a:cubicBezTo>
                <a:cubicBezTo>
                  <a:pt x="211576" y="204731"/>
                  <a:pt x="221475" y="202406"/>
                  <a:pt x="221475" y="202406"/>
                </a:cubicBezTo>
                <a:cubicBezTo>
                  <a:pt x="224938" y="203560"/>
                  <a:pt x="232299" y="207601"/>
                  <a:pt x="235762" y="202406"/>
                </a:cubicBezTo>
                <a:cubicBezTo>
                  <a:pt x="238007" y="199038"/>
                  <a:pt x="236334" y="194120"/>
                  <a:pt x="238144" y="190500"/>
                </a:cubicBezTo>
                <a:cubicBezTo>
                  <a:pt x="241712" y="183364"/>
                  <a:pt x="246080" y="183092"/>
                  <a:pt x="252431" y="180975"/>
                </a:cubicBezTo>
                <a:cubicBezTo>
                  <a:pt x="254812" y="178594"/>
                  <a:pt x="256988" y="175987"/>
                  <a:pt x="259575" y="173831"/>
                </a:cubicBezTo>
                <a:cubicBezTo>
                  <a:pt x="261774" y="171999"/>
                  <a:pt x="265202" y="171496"/>
                  <a:pt x="266719" y="169069"/>
                </a:cubicBezTo>
                <a:cubicBezTo>
                  <a:pt x="269380" y="164812"/>
                  <a:pt x="269894" y="159544"/>
                  <a:pt x="271481" y="154781"/>
                </a:cubicBezTo>
                <a:cubicBezTo>
                  <a:pt x="272275" y="152400"/>
                  <a:pt x="272087" y="149412"/>
                  <a:pt x="273862" y="147637"/>
                </a:cubicBezTo>
                <a:lnTo>
                  <a:pt x="281006" y="140494"/>
                </a:lnTo>
                <a:cubicBezTo>
                  <a:pt x="290294" y="112627"/>
                  <a:pt x="278324" y="150748"/>
                  <a:pt x="285769" y="73819"/>
                </a:cubicBezTo>
                <a:cubicBezTo>
                  <a:pt x="286253" y="68822"/>
                  <a:pt x="288944" y="64294"/>
                  <a:pt x="290531" y="59531"/>
                </a:cubicBezTo>
                <a:lnTo>
                  <a:pt x="292912" y="52387"/>
                </a:lnTo>
                <a:cubicBezTo>
                  <a:pt x="292118" y="46037"/>
                  <a:pt x="293130" y="39185"/>
                  <a:pt x="290531" y="33337"/>
                </a:cubicBezTo>
                <a:cubicBezTo>
                  <a:pt x="289512" y="31043"/>
                  <a:pt x="285768" y="30162"/>
                  <a:pt x="283387" y="30956"/>
                </a:cubicBezTo>
                <a:cubicBezTo>
                  <a:pt x="280192" y="32021"/>
                  <a:pt x="278625" y="35719"/>
                  <a:pt x="276244" y="38100"/>
                </a:cubicBezTo>
                <a:cubicBezTo>
                  <a:pt x="277038" y="49212"/>
                  <a:pt x="278625" y="60296"/>
                  <a:pt x="278625" y="71437"/>
                </a:cubicBezTo>
                <a:cubicBezTo>
                  <a:pt x="278625" y="73947"/>
                  <a:pt x="278287" y="77122"/>
                  <a:pt x="276244" y="78581"/>
                </a:cubicBezTo>
                <a:cubicBezTo>
                  <a:pt x="272159" y="81499"/>
                  <a:pt x="261956" y="83344"/>
                  <a:pt x="261956" y="83344"/>
                </a:cubicBezTo>
                <a:cubicBezTo>
                  <a:pt x="250195" y="100985"/>
                  <a:pt x="264851" y="77037"/>
                  <a:pt x="252431" y="114300"/>
                </a:cubicBezTo>
                <a:cubicBezTo>
                  <a:pt x="250844" y="119062"/>
                  <a:pt x="251846" y="125802"/>
                  <a:pt x="247669" y="128587"/>
                </a:cubicBezTo>
                <a:lnTo>
                  <a:pt x="240525" y="133350"/>
                </a:lnTo>
                <a:cubicBezTo>
                  <a:pt x="239731" y="135731"/>
                  <a:pt x="239712" y="138534"/>
                  <a:pt x="238144" y="140494"/>
                </a:cubicBezTo>
                <a:cubicBezTo>
                  <a:pt x="236356" y="142729"/>
                  <a:pt x="233615" y="144094"/>
                  <a:pt x="231000" y="145256"/>
                </a:cubicBezTo>
                <a:cubicBezTo>
                  <a:pt x="218611" y="150762"/>
                  <a:pt x="213607" y="150463"/>
                  <a:pt x="200044" y="152400"/>
                </a:cubicBezTo>
                <a:cubicBezTo>
                  <a:pt x="182560" y="161141"/>
                  <a:pt x="198071" y="154707"/>
                  <a:pt x="171469" y="159544"/>
                </a:cubicBezTo>
                <a:cubicBezTo>
                  <a:pt x="168999" y="159993"/>
                  <a:pt x="166801" y="161512"/>
                  <a:pt x="164325" y="161925"/>
                </a:cubicBezTo>
                <a:cubicBezTo>
                  <a:pt x="157235" y="163107"/>
                  <a:pt x="150038" y="163512"/>
                  <a:pt x="142894" y="164306"/>
                </a:cubicBezTo>
                <a:cubicBezTo>
                  <a:pt x="158314" y="160451"/>
                  <a:pt x="147401" y="164915"/>
                  <a:pt x="159562" y="154781"/>
                </a:cubicBezTo>
                <a:cubicBezTo>
                  <a:pt x="173050" y="143541"/>
                  <a:pt x="159941" y="156892"/>
                  <a:pt x="176231" y="145256"/>
                </a:cubicBezTo>
                <a:cubicBezTo>
                  <a:pt x="178971" y="143298"/>
                  <a:pt x="180717" y="140180"/>
                  <a:pt x="183375" y="138112"/>
                </a:cubicBezTo>
                <a:cubicBezTo>
                  <a:pt x="187893" y="134598"/>
                  <a:pt x="197662" y="128587"/>
                  <a:pt x="197662" y="128587"/>
                </a:cubicBezTo>
                <a:cubicBezTo>
                  <a:pt x="198456" y="126206"/>
                  <a:pt x="198921" y="123689"/>
                  <a:pt x="200044" y="121444"/>
                </a:cubicBezTo>
                <a:cubicBezTo>
                  <a:pt x="204607" y="112319"/>
                  <a:pt x="215296" y="103810"/>
                  <a:pt x="221475" y="97631"/>
                </a:cubicBezTo>
                <a:cubicBezTo>
                  <a:pt x="223856" y="95250"/>
                  <a:pt x="226751" y="93289"/>
                  <a:pt x="228619" y="90487"/>
                </a:cubicBezTo>
                <a:cubicBezTo>
                  <a:pt x="230206" y="88106"/>
                  <a:pt x="231146" y="85132"/>
                  <a:pt x="233381" y="83344"/>
                </a:cubicBezTo>
                <a:cubicBezTo>
                  <a:pt x="235341" y="81776"/>
                  <a:pt x="238144" y="81756"/>
                  <a:pt x="240525" y="80962"/>
                </a:cubicBezTo>
                <a:cubicBezTo>
                  <a:pt x="241319" y="77787"/>
                  <a:pt x="242007" y="74584"/>
                  <a:pt x="242906" y="71437"/>
                </a:cubicBezTo>
                <a:cubicBezTo>
                  <a:pt x="243595" y="69024"/>
                  <a:pt x="245287" y="66804"/>
                  <a:pt x="245287" y="64294"/>
                </a:cubicBezTo>
                <a:cubicBezTo>
                  <a:pt x="245287" y="60246"/>
                  <a:pt x="246459" y="54325"/>
                  <a:pt x="242906" y="52387"/>
                </a:cubicBezTo>
                <a:cubicBezTo>
                  <a:pt x="235903" y="48567"/>
                  <a:pt x="227031" y="50800"/>
                  <a:pt x="219094" y="50006"/>
                </a:cubicBezTo>
                <a:cubicBezTo>
                  <a:pt x="219888" y="46831"/>
                  <a:pt x="219660" y="43204"/>
                  <a:pt x="221475" y="40481"/>
                </a:cubicBezTo>
                <a:cubicBezTo>
                  <a:pt x="224885" y="35366"/>
                  <a:pt x="231010" y="35713"/>
                  <a:pt x="235762" y="33337"/>
                </a:cubicBezTo>
                <a:cubicBezTo>
                  <a:pt x="238322" y="32057"/>
                  <a:pt x="240525" y="30162"/>
                  <a:pt x="242906" y="28575"/>
                </a:cubicBezTo>
                <a:cubicBezTo>
                  <a:pt x="243700" y="25400"/>
                  <a:pt x="244577" y="22245"/>
                  <a:pt x="245287" y="19050"/>
                </a:cubicBezTo>
                <a:cubicBezTo>
                  <a:pt x="246165" y="15099"/>
                  <a:pt x="246248" y="10934"/>
                  <a:pt x="247669" y="7144"/>
                </a:cubicBezTo>
                <a:cubicBezTo>
                  <a:pt x="248674" y="4464"/>
                  <a:pt x="250844" y="2381"/>
                  <a:pt x="252431" y="0"/>
                </a:cubicBezTo>
                <a:cubicBezTo>
                  <a:pt x="260369" y="794"/>
                  <a:pt x="268471" y="587"/>
                  <a:pt x="276244" y="2381"/>
                </a:cubicBezTo>
                <a:cubicBezTo>
                  <a:pt x="279032" y="3025"/>
                  <a:pt x="280827" y="5864"/>
                  <a:pt x="283387" y="7144"/>
                </a:cubicBezTo>
                <a:cubicBezTo>
                  <a:pt x="285632" y="8267"/>
                  <a:pt x="288150" y="8731"/>
                  <a:pt x="290531" y="9525"/>
                </a:cubicBezTo>
                <a:cubicBezTo>
                  <a:pt x="292119" y="11906"/>
                  <a:pt x="294472" y="13928"/>
                  <a:pt x="295294" y="16669"/>
                </a:cubicBezTo>
                <a:cubicBezTo>
                  <a:pt x="297926" y="25443"/>
                  <a:pt x="299903" y="65301"/>
                  <a:pt x="300056" y="66675"/>
                </a:cubicBezTo>
                <a:cubicBezTo>
                  <a:pt x="300614" y="71698"/>
                  <a:pt x="302823" y="79842"/>
                  <a:pt x="307200" y="83344"/>
                </a:cubicBezTo>
                <a:cubicBezTo>
                  <a:pt x="309160" y="84912"/>
                  <a:pt x="311963" y="84931"/>
                  <a:pt x="314344" y="85725"/>
                </a:cubicBezTo>
                <a:cubicBezTo>
                  <a:pt x="322879" y="111332"/>
                  <a:pt x="318772" y="95003"/>
                  <a:pt x="321487" y="135731"/>
                </a:cubicBezTo>
                <a:cubicBezTo>
                  <a:pt x="319900" y="140494"/>
                  <a:pt x="321488" y="148432"/>
                  <a:pt x="316725" y="150019"/>
                </a:cubicBezTo>
                <a:cubicBezTo>
                  <a:pt x="304150" y="154210"/>
                  <a:pt x="311671" y="151007"/>
                  <a:pt x="295294" y="161925"/>
                </a:cubicBezTo>
                <a:cubicBezTo>
                  <a:pt x="292913" y="163512"/>
                  <a:pt x="290992" y="166353"/>
                  <a:pt x="288150" y="166687"/>
                </a:cubicBezTo>
                <a:lnTo>
                  <a:pt x="247669" y="171450"/>
                </a:lnTo>
                <a:cubicBezTo>
                  <a:pt x="231529" y="182208"/>
                  <a:pt x="251574" y="170385"/>
                  <a:pt x="221475" y="178594"/>
                </a:cubicBezTo>
                <a:cubicBezTo>
                  <a:pt x="218714" y="179347"/>
                  <a:pt x="216891" y="182076"/>
                  <a:pt x="214331" y="183356"/>
                </a:cubicBezTo>
                <a:cubicBezTo>
                  <a:pt x="212086" y="184478"/>
                  <a:pt x="209568" y="184943"/>
                  <a:pt x="207187" y="185737"/>
                </a:cubicBezTo>
                <a:cubicBezTo>
                  <a:pt x="185891" y="199938"/>
                  <a:pt x="219969" y="178626"/>
                  <a:pt x="185756" y="192881"/>
                </a:cubicBezTo>
                <a:cubicBezTo>
                  <a:pt x="180473" y="195082"/>
                  <a:pt x="176231" y="199231"/>
                  <a:pt x="171469" y="202406"/>
                </a:cubicBezTo>
                <a:lnTo>
                  <a:pt x="157181" y="211931"/>
                </a:lnTo>
                <a:lnTo>
                  <a:pt x="150037" y="216694"/>
                </a:lnTo>
                <a:cubicBezTo>
                  <a:pt x="146068" y="215900"/>
                  <a:pt x="142131" y="214927"/>
                  <a:pt x="138131" y="214312"/>
                </a:cubicBezTo>
                <a:cubicBezTo>
                  <a:pt x="131806" y="213339"/>
                  <a:pt x="125393" y="212983"/>
                  <a:pt x="119081" y="211931"/>
                </a:cubicBezTo>
                <a:cubicBezTo>
                  <a:pt x="115853" y="211393"/>
                  <a:pt x="112731" y="210344"/>
                  <a:pt x="109556" y="209550"/>
                </a:cubicBezTo>
                <a:cubicBezTo>
                  <a:pt x="107175" y="207962"/>
                  <a:pt x="105027" y="205949"/>
                  <a:pt x="102412" y="204787"/>
                </a:cubicBezTo>
                <a:cubicBezTo>
                  <a:pt x="94959" y="201475"/>
                  <a:pt x="86515" y="199623"/>
                  <a:pt x="78600" y="197644"/>
                </a:cubicBezTo>
                <a:cubicBezTo>
                  <a:pt x="75425" y="196056"/>
                  <a:pt x="72338" y="194279"/>
                  <a:pt x="69075" y="192881"/>
                </a:cubicBezTo>
                <a:cubicBezTo>
                  <a:pt x="66768" y="191892"/>
                  <a:pt x="63706" y="192275"/>
                  <a:pt x="61931" y="190500"/>
                </a:cubicBezTo>
                <a:cubicBezTo>
                  <a:pt x="57884" y="186453"/>
                  <a:pt x="55581" y="180975"/>
                  <a:pt x="52406" y="176212"/>
                </a:cubicBezTo>
                <a:cubicBezTo>
                  <a:pt x="50819" y="173831"/>
                  <a:pt x="50025" y="170656"/>
                  <a:pt x="47644" y="169069"/>
                </a:cubicBezTo>
                <a:lnTo>
                  <a:pt x="40500" y="164306"/>
                </a:lnTo>
                <a:cubicBezTo>
                  <a:pt x="38912" y="161925"/>
                  <a:pt x="38164" y="158679"/>
                  <a:pt x="35737" y="157162"/>
                </a:cubicBezTo>
                <a:cubicBezTo>
                  <a:pt x="35734" y="157160"/>
                  <a:pt x="17879" y="151210"/>
                  <a:pt x="14306" y="150019"/>
                </a:cubicBezTo>
                <a:lnTo>
                  <a:pt x="7162" y="147637"/>
                </a:lnTo>
                <a:cubicBezTo>
                  <a:pt x="-734" y="145005"/>
                  <a:pt x="19" y="147766"/>
                  <a:pt x="19" y="1428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15" name="Rectangle 9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http://www.freeworldmaps.net/outline/maps/world-map-outline.gif</a:t>
            </a:r>
          </a:p>
        </p:txBody>
      </p:sp>
      <p:sp>
        <p:nvSpPr>
          <p:cNvPr id="3116" name="Rectangle 10"/>
          <p:cNvSpPr>
            <a:spLocks noChangeArrowheads="1"/>
          </p:cNvSpPr>
          <p:nvPr/>
        </p:nvSpPr>
        <p:spPr bwMode="auto">
          <a:xfrm>
            <a:off x="5181600" y="6119813"/>
            <a:ext cx="3962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Magazi et al. 2008. South African Medical Journal </a:t>
            </a:r>
          </a:p>
          <a:p>
            <a:r>
              <a:rPr lang="en-US" sz="1400">
                <a:latin typeface="Calibri" pitchFamily="34" charset="0"/>
              </a:rPr>
              <a:t>Greeff, JM. 2007. Annals of Human Genetics</a:t>
            </a:r>
          </a:p>
          <a:p>
            <a:r>
              <a:rPr lang="en-US" sz="1400">
                <a:latin typeface="Calibri" pitchFamily="34" charset="0"/>
              </a:rPr>
              <a:t>Hayden et al. 1980. South African Medical Journal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Learning outcomes</a:t>
            </a: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28600" y="839788"/>
            <a:ext cx="8915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Calibri" pitchFamily="34" charset="0"/>
              </a:rPr>
              <a:t>Students will be able to:</a:t>
            </a:r>
          </a:p>
          <a:p>
            <a:pPr marL="457200" indent="-457200"/>
            <a:endParaRPr lang="en-US" sz="10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recognize an example of random genetic drift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explain how drift differs from natural selection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use drift to explain why it is incorrect to state that evolution leads to perfection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explain how population size influences the relative ability of drift to affect allele frequencies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graph data and formulate hypotheses to explain their observations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understand that multiple biological scenarios can result in drift (e.g. bottleneck, founder effect)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use a simulation program to evaluate the mechanisms of natural selection, mutation, and drift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Learning outcomes</a:t>
            </a:r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28600" y="839788"/>
            <a:ext cx="8915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Calibri" pitchFamily="34" charset="0"/>
              </a:rPr>
              <a:t>Students will be able to:</a:t>
            </a:r>
          </a:p>
          <a:p>
            <a:pPr marL="457200" indent="-457200"/>
            <a:endParaRPr lang="en-US" sz="10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recognize an example of random genetic drift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explain how drift differs from natural selection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use drift to explain why it is incorrect to state that evolution leads to perfection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explain how population size influences the relative ability of drift to affect allele frequencies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graph data and formulate hypotheses to explain their observations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understand that multiple biological scenarios can result in drift (e.g. bottleneck, founder effect)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use a simulation program to evaluate the mechanisms of natural selection, mutation, and drift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Post-tidbit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Learning outcomes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228600" y="839788"/>
            <a:ext cx="8915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Calibri" pitchFamily="34" charset="0"/>
              </a:rPr>
              <a:t>Students will be able to:</a:t>
            </a:r>
          </a:p>
          <a:p>
            <a:pPr marL="457200" indent="-457200"/>
            <a:endParaRPr lang="en-US" sz="10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recognize an example of random genetic drift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explain how drift differs from natural selection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use drift to explain why it is incorrect to state that evolution leads to perfection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explain how population size influences the relative ability of drift to affect allele frequencies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graph data and formulate hypotheses to explain their observations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latin typeface="Calibri" pitchFamily="34" charset="0"/>
              </a:rPr>
              <a:t>understand that multiple biological scenarios can result in drift (e.g. bottleneck, founder effect)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use a simulation program to evaluate the mechanisms of natural selection, mutation, and drift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Activities and assessments for these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Simulation homework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Introduced after tidbit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Discussed in next class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another formative assessment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/>
              <a:t>Summative assessment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Conservation case study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Discussed in next </a:t>
            </a:r>
            <a:r>
              <a:rPr lang="en-US" dirty="0" smtClean="0"/>
              <a:t>class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Covers bottlenecks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/>
              <a:t>Formative assessment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PopG (alternative programs available)</a:t>
            </a:r>
          </a:p>
          <a:p>
            <a:endParaRPr lang="en-US" smtClean="0"/>
          </a:p>
          <a:p>
            <a:pPr lvl="1"/>
            <a:r>
              <a:rPr lang="en-US" smtClean="0"/>
              <a:t>Allows alteration of numerous parameters </a:t>
            </a:r>
          </a:p>
          <a:p>
            <a:pPr lvl="2"/>
            <a:r>
              <a:rPr lang="en-US" smtClean="0"/>
              <a:t>Population size (drift)</a:t>
            </a:r>
          </a:p>
          <a:p>
            <a:pPr lvl="2"/>
            <a:r>
              <a:rPr lang="en-US" smtClean="0"/>
              <a:t>Fitness</a:t>
            </a:r>
          </a:p>
          <a:p>
            <a:pPr lvl="2"/>
            <a:r>
              <a:rPr lang="en-US" smtClean="0"/>
              <a:t>Migration, mutation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Learning outcomes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839788"/>
            <a:ext cx="8915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800">
                <a:latin typeface="Calibri" pitchFamily="34" charset="0"/>
              </a:rPr>
              <a:t>Students will be able to:</a:t>
            </a:r>
          </a:p>
          <a:p>
            <a:pPr marL="457200" indent="-457200"/>
            <a:endParaRPr lang="en-US" sz="1000">
              <a:latin typeface="Calibri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recognize an example of random genetic drift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explain how drift differs from natural selection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use drift to explain why it is incorrect to state that evolution leads to perfection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explain how population size influences the relative ability of drift to affect allele frequencies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graph data and formulate hypotheses to explain their observations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understand that multiple biological scenarios can result in drift (e.g. bottleneck, founder effect)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sz="2800">
                <a:latin typeface="Calibri" pitchFamily="34" charset="0"/>
              </a:rPr>
              <a:t>use a simulation program to evaluate the mechanisms of natural selection, mutation, and drift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3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3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3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3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3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BB3B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228600" y="1139825"/>
            <a:ext cx="8686800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PopG v.3.3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228600" y="1139825"/>
            <a:ext cx="8686800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PopG v.3.3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 b="8125"/>
          <a:stretch>
            <a:fillRect/>
          </a:stretch>
        </p:blipFill>
        <p:spPr bwMode="auto">
          <a:xfrm>
            <a:off x="228600" y="1185863"/>
            <a:ext cx="8686800" cy="448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PopG v.3.3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homework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How would you predict allele frequencies might fluctuate as population sizes are decreased? And when increased?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Introduce selection into your simulations. What should happen if the AA genotype has a fitness of 0.9, and </a:t>
            </a:r>
            <a:r>
              <a:rPr lang="en-US" dirty="0" err="1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fitnesses</a:t>
            </a:r>
            <a:r>
              <a:rPr lang="en-US" dirty="0" smtClean="0"/>
              <a:t> of 1? Set these </a:t>
            </a:r>
            <a:r>
              <a:rPr lang="en-US" dirty="0" err="1" smtClean="0"/>
              <a:t>fitnesses</a:t>
            </a:r>
            <a:r>
              <a:rPr lang="en-US" dirty="0" smtClean="0"/>
              <a:t> and set population sizes to 25. Were your predictions supported?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Activities and assessments for these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Simulation homework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Introduced after tidbit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Discussed in next class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another formative assessment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Summative assessment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Conservation case study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Discussed in next </a:t>
            </a:r>
            <a:r>
              <a:rPr lang="en-US" dirty="0" smtClean="0"/>
              <a:t>class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Covers bottlenecks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/>
              <a:t>Formative assessment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Assessments &amp; Related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Simulation homework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Introduced after tidbit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Discussed in next class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another formative assessment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Summative assessment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Conservation case study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Discussed in next class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Covers bottlenecks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Formative assessment</a:t>
            </a:r>
            <a:endParaRPr lang="en-US" b="1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1"/>
          <p:cNvGrpSpPr>
            <a:grpSpLocks/>
          </p:cNvGrpSpPr>
          <p:nvPr/>
        </p:nvGrpSpPr>
        <p:grpSpPr bwMode="auto">
          <a:xfrm>
            <a:off x="412750" y="1143000"/>
            <a:ext cx="8318500" cy="5549900"/>
            <a:chOff x="685800" y="1143000"/>
            <a:chExt cx="8318089" cy="5550310"/>
          </a:xfrm>
        </p:grpSpPr>
        <p:pic>
          <p:nvPicPr>
            <p:cNvPr id="58373" name="Picture 2" descr="http://www.hsd3.org/HighSchool/Teachers/MATTIXS/Mattix%20homepage/studentwork/Kyle%20Kohn%20web%20page/assets/africa-cape-buffalo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143000"/>
              <a:ext cx="4243551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4" name="Picture 3"/>
            <p:cNvPicPr>
              <a:picLocks noChangeAspect="1" noChangeArrowheads="1"/>
            </p:cNvPicPr>
            <p:nvPr/>
          </p:nvPicPr>
          <p:blipFill>
            <a:blip r:embed="rId3"/>
            <a:srcRect l="11168" t="12102" b="6340"/>
            <a:stretch>
              <a:fillRect/>
            </a:stretch>
          </p:blipFill>
          <p:spPr bwMode="auto">
            <a:xfrm>
              <a:off x="4395950" y="3520319"/>
              <a:ext cx="4607939" cy="3172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case study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-76200" y="5786438"/>
            <a:ext cx="419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BFBFBF"/>
                </a:solidFill>
                <a:latin typeface="Calibri" pitchFamily="34" charset="0"/>
                <a:hlinkClick r:id="rId4"/>
              </a:rPr>
              <a:t>http://www.hsd3.org/HighSchool/Teachers/MATTIXS/Mattix%20homepage/studentwork/Kyle%20Kohn%20web%20page/Cape%20buffalo.htm</a:t>
            </a:r>
            <a:endParaRPr lang="en-US" sz="1200">
              <a:solidFill>
                <a:srgbClr val="BFBFBF"/>
              </a:solidFill>
              <a:latin typeface="Calibri" pitchFamily="34" charset="0"/>
            </a:endParaRP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-76200" y="6396038"/>
            <a:ext cx="419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BFBFBF"/>
                </a:solidFill>
                <a:latin typeface="Calibri" pitchFamily="34" charset="0"/>
                <a:hlinkClick r:id="rId5"/>
              </a:rPr>
              <a:t>http://www.sharewallpapers.org/d/3444-1/Stampede---African-Cape-Buffalo-Herd-1.jpeg</a:t>
            </a:r>
            <a:endParaRPr lang="en-US" sz="1200">
              <a:solidFill>
                <a:srgbClr val="BFBFB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case study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Cape buffalo (</a:t>
            </a:r>
            <a:r>
              <a:rPr lang="en-US" i="1" smtClean="0"/>
              <a:t>Syncerus caffer caffer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Historically widespread and </a:t>
            </a:r>
            <a:r>
              <a:rPr lang="en-US" u="sng" smtClean="0"/>
              <a:t>panmictic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Currently confined to protected areas</a:t>
            </a:r>
          </a:p>
          <a:p>
            <a:pPr lvl="2"/>
            <a:r>
              <a:rPr lang="en-US" smtClean="0"/>
              <a:t>Isolation of populations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How might this affect genetic diversity?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177925"/>
            <a:ext cx="8870950" cy="450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5200650" y="6550025"/>
            <a:ext cx="3943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Heller et al. 2010. Molecular Ecology. 19:1324-1334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6413" y="2828925"/>
            <a:ext cx="30511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Discuss in groups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 Propose hypotheses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Learning outcomes for the tidbit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91540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Students will be able to: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recognize an example of random genetic drift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explain how drift differs from natural selection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use drift to explain why it is incorrect to state that evolution leads to perfection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explain how population size influences the relative ability of drift to affect allele frequencies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graph data and formulate hypotheses to explain their observations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+mn-lt"/>
              </a:rPr>
              <a:t>understand that multiple biological scenarios can result in drift (e.g. bottleneck, founder effect)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use a simulation program to evaluate the mechanisms of natural selection, mutation, and drift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/>
          <a:srcRect t="66701"/>
          <a:stretch>
            <a:fillRect/>
          </a:stretch>
        </p:blipFill>
        <p:spPr bwMode="auto">
          <a:xfrm>
            <a:off x="217488" y="152400"/>
            <a:ext cx="8709025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6296025" y="6550025"/>
            <a:ext cx="284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Heller et al. 2010. Molecular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Instructor notes</a:t>
            </a:r>
          </a:p>
        </p:txBody>
      </p:sp>
      <p:sp>
        <p:nvSpPr>
          <p:cNvPr id="63490" name="Text Placeholder 4"/>
          <p:cNvSpPr>
            <a:spLocks noGrp="1"/>
          </p:cNvSpPr>
          <p:nvPr>
            <p:ph type="body" idx="1"/>
          </p:nvPr>
        </p:nvSpPr>
        <p:spPr>
          <a:xfrm>
            <a:off x="457200" y="803275"/>
            <a:ext cx="4040188" cy="639763"/>
          </a:xfrm>
        </p:spPr>
        <p:txBody>
          <a:bodyPr/>
          <a:lstStyle/>
          <a:p>
            <a:r>
              <a:rPr lang="en-US" smtClean="0"/>
              <a:t>Background information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3038"/>
            <a:ext cx="4040188" cy="5262562"/>
          </a:xfrm>
        </p:spPr>
        <p:txBody>
          <a:bodyPr/>
          <a:lstStyle/>
          <a:p>
            <a:r>
              <a:rPr lang="en-US" sz="2200" smtClean="0"/>
              <a:t>Reserves are of different sizes (area)</a:t>
            </a:r>
          </a:p>
          <a:p>
            <a:endParaRPr lang="en-US" sz="2200" smtClean="0"/>
          </a:p>
          <a:p>
            <a:r>
              <a:rPr lang="en-US" sz="2200" smtClean="0"/>
              <a:t>Reserves support different size populations</a:t>
            </a:r>
          </a:p>
          <a:p>
            <a:endParaRPr lang="en-US" sz="2200" smtClean="0"/>
          </a:p>
          <a:p>
            <a:r>
              <a:rPr lang="en-US" sz="2200" smtClean="0"/>
              <a:t>Researchers quantified allelic diversity (amongst other things)</a:t>
            </a:r>
          </a:p>
          <a:p>
            <a:endParaRPr lang="en-US" sz="2200" smtClean="0"/>
          </a:p>
          <a:p>
            <a:r>
              <a:rPr lang="en-US" sz="2200" smtClean="0"/>
              <a:t>Go back to group discussions. Formulate hypotheses. Draw a figure with your expectations</a:t>
            </a:r>
          </a:p>
        </p:txBody>
      </p:sp>
      <p:sp>
        <p:nvSpPr>
          <p:cNvPr id="6349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03275"/>
            <a:ext cx="4041775" cy="639763"/>
          </a:xfrm>
        </p:spPr>
        <p:txBody>
          <a:bodyPr/>
          <a:lstStyle/>
          <a:p>
            <a:r>
              <a:rPr lang="en-US" smtClean="0"/>
              <a:t>Possible activities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3038"/>
            <a:ext cx="4041775" cy="52625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Group discussions formulating hypotheses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Have groups draw hypothetical results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Have class discuss drawings of multiple groups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After data is presented, have students discuss what they would expect if selection were at play (e.g. bovine tuberculosis is a big problem for many wild ungulates)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Pre-tidbit assessment</a:t>
            </a:r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Pre-tidbit assessment: clicker questions on natural selection (from previous unit)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8382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 Which one of the following is an example of a situation where </a:t>
            </a:r>
            <a:r>
              <a:rPr lang="en-US" sz="3200" i="1">
                <a:latin typeface="Calibri" pitchFamily="34" charset="0"/>
              </a:rPr>
              <a:t>natural selection </a:t>
            </a:r>
            <a:r>
              <a:rPr lang="en-US" sz="3200">
                <a:latin typeface="Calibri" pitchFamily="34" charset="0"/>
              </a:rPr>
              <a:t>could be acting?</a:t>
            </a:r>
          </a:p>
          <a:p>
            <a:r>
              <a:rPr lang="en-US" sz="320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 Which of the following is a situation that is NOT likely to be affected by </a:t>
            </a:r>
            <a:r>
              <a:rPr lang="en-US" sz="3200" i="1">
                <a:latin typeface="Calibri" pitchFamily="34" charset="0"/>
              </a:rPr>
              <a:t>genetic drift</a:t>
            </a:r>
            <a:r>
              <a:rPr lang="en-US" sz="3200">
                <a:latin typeface="Calibri" pitchFamily="34" charset="0"/>
              </a:rPr>
              <a:t>?</a:t>
            </a:r>
          </a:p>
          <a:p>
            <a:pPr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762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Sample clicker questions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680075" y="6324600"/>
            <a:ext cx="346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Omitted from original presentation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ile:Neuron with mHtt inclu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1447800"/>
            <a:ext cx="68008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Huntington’s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http://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en.wikipedia.org/wiki/File:Neuron_with_mHtt_inclusion.jpg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l="6175" t="11707" r="6075" b="10416"/>
          <a:stretch>
            <a:fillRect/>
          </a:stretch>
        </p:blipFill>
        <p:spPr bwMode="auto">
          <a:xfrm>
            <a:off x="-31750" y="2317750"/>
            <a:ext cx="909955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4518025" y="455613"/>
            <a:ext cx="4500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Frequency of Huntington’s Disease</a:t>
            </a:r>
          </a:p>
        </p:txBody>
      </p:sp>
      <p:pic>
        <p:nvPicPr>
          <p:cNvPr id="23555" name="Picture 25"/>
          <p:cNvPicPr>
            <a:picLocks noChangeAspect="1" noChangeArrowheads="1"/>
          </p:cNvPicPr>
          <p:nvPr/>
        </p:nvPicPr>
        <p:blipFill>
          <a:blip r:embed="rId3"/>
          <a:srcRect r="43063"/>
          <a:stretch>
            <a:fillRect/>
          </a:stretch>
        </p:blipFill>
        <p:spPr bwMode="auto">
          <a:xfrm>
            <a:off x="95250" y="0"/>
            <a:ext cx="2419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2514600" y="361950"/>
            <a:ext cx="0" cy="2295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http://www.freeworldmaps.net/outline/maps/world-map-outline.gif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181600" y="6119813"/>
            <a:ext cx="3962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Magazi et al. 2008. South African Medical Journal </a:t>
            </a:r>
          </a:p>
          <a:p>
            <a:r>
              <a:rPr lang="en-US" sz="1400">
                <a:latin typeface="Calibri" pitchFamily="34" charset="0"/>
              </a:rPr>
              <a:t>Greeff, JM. 2007. Annals of Human Genetics</a:t>
            </a:r>
          </a:p>
          <a:p>
            <a:r>
              <a:rPr lang="en-US" sz="1400">
                <a:latin typeface="Calibri" pitchFamily="34" charset="0"/>
              </a:rPr>
              <a:t>Hayden et al. 1980. South African Medical Journal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 l="42224" t="11707" r="30083" b="27623"/>
          <a:stretch>
            <a:fillRect/>
          </a:stretch>
        </p:blipFill>
        <p:spPr bwMode="auto">
          <a:xfrm>
            <a:off x="4413250" y="1131888"/>
            <a:ext cx="4648200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6400800" y="5715000"/>
            <a:ext cx="520700" cy="517525"/>
          </a:xfrm>
          <a:custGeom>
            <a:avLst/>
            <a:gdLst>
              <a:gd name="connsiteX0" fmla="*/ 65527 w 354441"/>
              <a:gd name="connsiteY0" fmla="*/ 253172 h 289443"/>
              <a:gd name="connsiteX1" fmla="*/ 50634 w 354441"/>
              <a:gd name="connsiteY1" fmla="*/ 238280 h 289443"/>
              <a:gd name="connsiteX2" fmla="*/ 47656 w 354441"/>
              <a:gd name="connsiteY2" fmla="*/ 226366 h 289443"/>
              <a:gd name="connsiteX3" fmla="*/ 44677 w 354441"/>
              <a:gd name="connsiteY3" fmla="*/ 217430 h 289443"/>
              <a:gd name="connsiteX4" fmla="*/ 47656 w 354441"/>
              <a:gd name="connsiteY4" fmla="*/ 202538 h 289443"/>
              <a:gd name="connsiteX5" fmla="*/ 44677 w 354441"/>
              <a:gd name="connsiteY5" fmla="*/ 187645 h 289443"/>
              <a:gd name="connsiteX6" fmla="*/ 26806 w 354441"/>
              <a:gd name="connsiteY6" fmla="*/ 166796 h 289443"/>
              <a:gd name="connsiteX7" fmla="*/ 17871 w 354441"/>
              <a:gd name="connsiteY7" fmla="*/ 160839 h 289443"/>
              <a:gd name="connsiteX8" fmla="*/ 5957 w 354441"/>
              <a:gd name="connsiteY8" fmla="*/ 142968 h 289443"/>
              <a:gd name="connsiteX9" fmla="*/ 0 w 354441"/>
              <a:gd name="connsiteY9" fmla="*/ 134032 h 289443"/>
              <a:gd name="connsiteX10" fmla="*/ 8935 w 354441"/>
              <a:gd name="connsiteY10" fmla="*/ 157860 h 289443"/>
              <a:gd name="connsiteX11" fmla="*/ 14892 w 354441"/>
              <a:gd name="connsiteY11" fmla="*/ 166796 h 289443"/>
              <a:gd name="connsiteX12" fmla="*/ 23828 w 354441"/>
              <a:gd name="connsiteY12" fmla="*/ 196581 h 289443"/>
              <a:gd name="connsiteX13" fmla="*/ 20849 w 354441"/>
              <a:gd name="connsiteY13" fmla="*/ 205516 h 289443"/>
              <a:gd name="connsiteX14" fmla="*/ 29785 w 354441"/>
              <a:gd name="connsiteY14" fmla="*/ 217430 h 289443"/>
              <a:gd name="connsiteX15" fmla="*/ 35742 w 354441"/>
              <a:gd name="connsiteY15" fmla="*/ 226366 h 289443"/>
              <a:gd name="connsiteX16" fmla="*/ 32763 w 354441"/>
              <a:gd name="connsiteY16" fmla="*/ 235301 h 289443"/>
              <a:gd name="connsiteX17" fmla="*/ 26806 w 354441"/>
              <a:gd name="connsiteY17" fmla="*/ 253172 h 289443"/>
              <a:gd name="connsiteX18" fmla="*/ 44677 w 354441"/>
              <a:gd name="connsiteY18" fmla="*/ 259129 h 289443"/>
              <a:gd name="connsiteX19" fmla="*/ 62548 w 354441"/>
              <a:gd name="connsiteY19" fmla="*/ 268065 h 289443"/>
              <a:gd name="connsiteX20" fmla="*/ 80419 w 354441"/>
              <a:gd name="connsiteY20" fmla="*/ 262108 h 289443"/>
              <a:gd name="connsiteX21" fmla="*/ 101269 w 354441"/>
              <a:gd name="connsiteY21" fmla="*/ 256151 h 289443"/>
              <a:gd name="connsiteX22" fmla="*/ 119140 w 354441"/>
              <a:gd name="connsiteY22" fmla="*/ 259129 h 289443"/>
              <a:gd name="connsiteX23" fmla="*/ 128075 w 354441"/>
              <a:gd name="connsiteY23" fmla="*/ 262108 h 289443"/>
              <a:gd name="connsiteX24" fmla="*/ 145946 w 354441"/>
              <a:gd name="connsiteY24" fmla="*/ 250194 h 289443"/>
              <a:gd name="connsiteX25" fmla="*/ 145946 w 354441"/>
              <a:gd name="connsiteY25" fmla="*/ 220409 h 289443"/>
              <a:gd name="connsiteX26" fmla="*/ 128075 w 354441"/>
              <a:gd name="connsiteY26" fmla="*/ 226366 h 289443"/>
              <a:gd name="connsiteX27" fmla="*/ 110204 w 354441"/>
              <a:gd name="connsiteY27" fmla="*/ 226366 h 289443"/>
              <a:gd name="connsiteX28" fmla="*/ 62548 w 354441"/>
              <a:gd name="connsiteY28" fmla="*/ 232323 h 289443"/>
              <a:gd name="connsiteX29" fmla="*/ 53613 w 354441"/>
              <a:gd name="connsiteY29" fmla="*/ 229344 h 289443"/>
              <a:gd name="connsiteX30" fmla="*/ 56591 w 354441"/>
              <a:gd name="connsiteY30" fmla="*/ 220409 h 289443"/>
              <a:gd name="connsiteX31" fmla="*/ 59570 w 354441"/>
              <a:gd name="connsiteY31" fmla="*/ 190624 h 289443"/>
              <a:gd name="connsiteX32" fmla="*/ 53613 w 354441"/>
              <a:gd name="connsiteY32" fmla="*/ 166796 h 289443"/>
              <a:gd name="connsiteX33" fmla="*/ 62548 w 354441"/>
              <a:gd name="connsiteY33" fmla="*/ 154882 h 289443"/>
              <a:gd name="connsiteX34" fmla="*/ 68505 w 354441"/>
              <a:gd name="connsiteY34" fmla="*/ 137011 h 289443"/>
              <a:gd name="connsiteX35" fmla="*/ 74462 w 354441"/>
              <a:gd name="connsiteY35" fmla="*/ 122118 h 289443"/>
              <a:gd name="connsiteX36" fmla="*/ 77441 w 354441"/>
              <a:gd name="connsiteY36" fmla="*/ 113183 h 289443"/>
              <a:gd name="connsiteX37" fmla="*/ 86376 w 354441"/>
              <a:gd name="connsiteY37" fmla="*/ 107226 h 289443"/>
              <a:gd name="connsiteX38" fmla="*/ 104247 w 354441"/>
              <a:gd name="connsiteY38" fmla="*/ 101269 h 289443"/>
              <a:gd name="connsiteX39" fmla="*/ 125097 w 354441"/>
              <a:gd name="connsiteY39" fmla="*/ 110204 h 289443"/>
              <a:gd name="connsiteX40" fmla="*/ 134032 w 354441"/>
              <a:gd name="connsiteY40" fmla="*/ 104247 h 289443"/>
              <a:gd name="connsiteX41" fmla="*/ 148925 w 354441"/>
              <a:gd name="connsiteY41" fmla="*/ 101269 h 289443"/>
              <a:gd name="connsiteX42" fmla="*/ 142968 w 354441"/>
              <a:gd name="connsiteY42" fmla="*/ 89355 h 289443"/>
              <a:gd name="connsiteX43" fmla="*/ 139989 w 354441"/>
              <a:gd name="connsiteY43" fmla="*/ 80419 h 289443"/>
              <a:gd name="connsiteX44" fmla="*/ 148925 w 354441"/>
              <a:gd name="connsiteY44" fmla="*/ 74462 h 289443"/>
              <a:gd name="connsiteX45" fmla="*/ 157860 w 354441"/>
              <a:gd name="connsiteY45" fmla="*/ 77441 h 289443"/>
              <a:gd name="connsiteX46" fmla="*/ 169774 w 354441"/>
              <a:gd name="connsiteY46" fmla="*/ 80419 h 289443"/>
              <a:gd name="connsiteX47" fmla="*/ 175731 w 354441"/>
              <a:gd name="connsiteY47" fmla="*/ 89355 h 289443"/>
              <a:gd name="connsiteX48" fmla="*/ 196581 w 354441"/>
              <a:gd name="connsiteY48" fmla="*/ 89355 h 289443"/>
              <a:gd name="connsiteX49" fmla="*/ 217430 w 354441"/>
              <a:gd name="connsiteY49" fmla="*/ 80419 h 289443"/>
              <a:gd name="connsiteX50" fmla="*/ 229344 w 354441"/>
              <a:gd name="connsiteY50" fmla="*/ 62548 h 289443"/>
              <a:gd name="connsiteX51" fmla="*/ 238280 w 354441"/>
              <a:gd name="connsiteY51" fmla="*/ 59570 h 289443"/>
              <a:gd name="connsiteX52" fmla="*/ 253172 w 354441"/>
              <a:gd name="connsiteY52" fmla="*/ 44677 h 289443"/>
              <a:gd name="connsiteX53" fmla="*/ 256151 w 354441"/>
              <a:gd name="connsiteY53" fmla="*/ 35742 h 289443"/>
              <a:gd name="connsiteX54" fmla="*/ 265086 w 354441"/>
              <a:gd name="connsiteY54" fmla="*/ 29785 h 289443"/>
              <a:gd name="connsiteX55" fmla="*/ 279979 w 354441"/>
              <a:gd name="connsiteY55" fmla="*/ 11914 h 289443"/>
              <a:gd name="connsiteX56" fmla="*/ 291893 w 354441"/>
              <a:gd name="connsiteY56" fmla="*/ 8935 h 289443"/>
              <a:gd name="connsiteX57" fmla="*/ 300828 w 354441"/>
              <a:gd name="connsiteY57" fmla="*/ 5957 h 289443"/>
              <a:gd name="connsiteX58" fmla="*/ 324656 w 354441"/>
              <a:gd name="connsiteY58" fmla="*/ 0 h 289443"/>
              <a:gd name="connsiteX59" fmla="*/ 336570 w 354441"/>
              <a:gd name="connsiteY59" fmla="*/ 2978 h 289443"/>
              <a:gd name="connsiteX60" fmla="*/ 339549 w 354441"/>
              <a:gd name="connsiteY60" fmla="*/ 20849 h 289443"/>
              <a:gd name="connsiteX61" fmla="*/ 342527 w 354441"/>
              <a:gd name="connsiteY61" fmla="*/ 29785 h 289443"/>
              <a:gd name="connsiteX62" fmla="*/ 348484 w 354441"/>
              <a:gd name="connsiteY62" fmla="*/ 68505 h 289443"/>
              <a:gd name="connsiteX63" fmla="*/ 351463 w 354441"/>
              <a:gd name="connsiteY63" fmla="*/ 83398 h 289443"/>
              <a:gd name="connsiteX64" fmla="*/ 354441 w 354441"/>
              <a:gd name="connsiteY64" fmla="*/ 101269 h 289443"/>
              <a:gd name="connsiteX65" fmla="*/ 342527 w 354441"/>
              <a:gd name="connsiteY65" fmla="*/ 116161 h 289443"/>
              <a:gd name="connsiteX66" fmla="*/ 336570 w 354441"/>
              <a:gd name="connsiteY66" fmla="*/ 125097 h 289443"/>
              <a:gd name="connsiteX67" fmla="*/ 327635 w 354441"/>
              <a:gd name="connsiteY67" fmla="*/ 137011 h 289443"/>
              <a:gd name="connsiteX68" fmla="*/ 318699 w 354441"/>
              <a:gd name="connsiteY68" fmla="*/ 151903 h 289443"/>
              <a:gd name="connsiteX69" fmla="*/ 306785 w 354441"/>
              <a:gd name="connsiteY69" fmla="*/ 166796 h 289443"/>
              <a:gd name="connsiteX70" fmla="*/ 291893 w 354441"/>
              <a:gd name="connsiteY70" fmla="*/ 190624 h 289443"/>
              <a:gd name="connsiteX71" fmla="*/ 282957 w 354441"/>
              <a:gd name="connsiteY71" fmla="*/ 199559 h 289443"/>
              <a:gd name="connsiteX72" fmla="*/ 265086 w 354441"/>
              <a:gd name="connsiteY72" fmla="*/ 211473 h 289443"/>
              <a:gd name="connsiteX73" fmla="*/ 238280 w 354441"/>
              <a:gd name="connsiteY73" fmla="*/ 229344 h 289443"/>
              <a:gd name="connsiteX74" fmla="*/ 199559 w 354441"/>
              <a:gd name="connsiteY74" fmla="*/ 247215 h 289443"/>
              <a:gd name="connsiteX75" fmla="*/ 181688 w 354441"/>
              <a:gd name="connsiteY75" fmla="*/ 253172 h 289443"/>
              <a:gd name="connsiteX76" fmla="*/ 169774 w 354441"/>
              <a:gd name="connsiteY76" fmla="*/ 262108 h 289443"/>
              <a:gd name="connsiteX77" fmla="*/ 160839 w 354441"/>
              <a:gd name="connsiteY77" fmla="*/ 259129 h 289443"/>
              <a:gd name="connsiteX78" fmla="*/ 148925 w 354441"/>
              <a:gd name="connsiteY78" fmla="*/ 262108 h 289443"/>
              <a:gd name="connsiteX79" fmla="*/ 145946 w 354441"/>
              <a:gd name="connsiteY79" fmla="*/ 247215 h 289443"/>
              <a:gd name="connsiteX80" fmla="*/ 122118 w 354441"/>
              <a:gd name="connsiteY80" fmla="*/ 220409 h 289443"/>
              <a:gd name="connsiteX81" fmla="*/ 113183 w 354441"/>
              <a:gd name="connsiteY81" fmla="*/ 214452 h 289443"/>
              <a:gd name="connsiteX82" fmla="*/ 89355 w 354441"/>
              <a:gd name="connsiteY82" fmla="*/ 208495 h 289443"/>
              <a:gd name="connsiteX83" fmla="*/ 74462 w 354441"/>
              <a:gd name="connsiteY83" fmla="*/ 181688 h 289443"/>
              <a:gd name="connsiteX84" fmla="*/ 89355 w 354441"/>
              <a:gd name="connsiteY84" fmla="*/ 169774 h 289443"/>
              <a:gd name="connsiteX85" fmla="*/ 110204 w 354441"/>
              <a:gd name="connsiteY85" fmla="*/ 148925 h 289443"/>
              <a:gd name="connsiteX86" fmla="*/ 104247 w 354441"/>
              <a:gd name="connsiteY86" fmla="*/ 137011 h 289443"/>
              <a:gd name="connsiteX87" fmla="*/ 92333 w 354441"/>
              <a:gd name="connsiteY87" fmla="*/ 131054 h 289443"/>
              <a:gd name="connsiteX88" fmla="*/ 116161 w 354441"/>
              <a:gd name="connsiteY88" fmla="*/ 151903 h 289443"/>
              <a:gd name="connsiteX89" fmla="*/ 110204 w 354441"/>
              <a:gd name="connsiteY89" fmla="*/ 160839 h 289443"/>
              <a:gd name="connsiteX90" fmla="*/ 107226 w 354441"/>
              <a:gd name="connsiteY90" fmla="*/ 178710 h 289443"/>
              <a:gd name="connsiteX91" fmla="*/ 104247 w 354441"/>
              <a:gd name="connsiteY91" fmla="*/ 187645 h 289443"/>
              <a:gd name="connsiteX92" fmla="*/ 116161 w 354441"/>
              <a:gd name="connsiteY92" fmla="*/ 169774 h 289443"/>
              <a:gd name="connsiteX93" fmla="*/ 125097 w 354441"/>
              <a:gd name="connsiteY93" fmla="*/ 151903 h 289443"/>
              <a:gd name="connsiteX94" fmla="*/ 116161 w 354441"/>
              <a:gd name="connsiteY94" fmla="*/ 139989 h 289443"/>
              <a:gd name="connsiteX95" fmla="*/ 110204 w 354441"/>
              <a:gd name="connsiteY95" fmla="*/ 131054 h 289443"/>
              <a:gd name="connsiteX96" fmla="*/ 119140 w 354441"/>
              <a:gd name="connsiteY96" fmla="*/ 134032 h 289443"/>
              <a:gd name="connsiteX97" fmla="*/ 142968 w 354441"/>
              <a:gd name="connsiteY97" fmla="*/ 131054 h 289443"/>
              <a:gd name="connsiteX98" fmla="*/ 154882 w 354441"/>
              <a:gd name="connsiteY98" fmla="*/ 128075 h 289443"/>
              <a:gd name="connsiteX99" fmla="*/ 196581 w 354441"/>
              <a:gd name="connsiteY99" fmla="*/ 125097 h 289443"/>
              <a:gd name="connsiteX100" fmla="*/ 247215 w 354441"/>
              <a:gd name="connsiteY100" fmla="*/ 113183 h 289443"/>
              <a:gd name="connsiteX101" fmla="*/ 268065 w 354441"/>
              <a:gd name="connsiteY101" fmla="*/ 80419 h 289443"/>
              <a:gd name="connsiteX102" fmla="*/ 279979 w 354441"/>
              <a:gd name="connsiteY102" fmla="*/ 62548 h 289443"/>
              <a:gd name="connsiteX103" fmla="*/ 282957 w 354441"/>
              <a:gd name="connsiteY103" fmla="*/ 53613 h 289443"/>
              <a:gd name="connsiteX104" fmla="*/ 294871 w 354441"/>
              <a:gd name="connsiteY104" fmla="*/ 41699 h 289443"/>
              <a:gd name="connsiteX105" fmla="*/ 303807 w 354441"/>
              <a:gd name="connsiteY105" fmla="*/ 38720 h 289443"/>
              <a:gd name="connsiteX106" fmla="*/ 312742 w 354441"/>
              <a:gd name="connsiteY106" fmla="*/ 32763 h 289443"/>
              <a:gd name="connsiteX107" fmla="*/ 321678 w 354441"/>
              <a:gd name="connsiteY107" fmla="*/ 38720 h 289443"/>
              <a:gd name="connsiteX108" fmla="*/ 315721 w 354441"/>
              <a:gd name="connsiteY108" fmla="*/ 80419 h 289443"/>
              <a:gd name="connsiteX109" fmla="*/ 321678 w 354441"/>
              <a:gd name="connsiteY109" fmla="*/ 104247 h 289443"/>
              <a:gd name="connsiteX110" fmla="*/ 327635 w 354441"/>
              <a:gd name="connsiteY110" fmla="*/ 95312 h 289443"/>
              <a:gd name="connsiteX111" fmla="*/ 324656 w 354441"/>
              <a:gd name="connsiteY111" fmla="*/ 86376 h 289443"/>
              <a:gd name="connsiteX112" fmla="*/ 321678 w 354441"/>
              <a:gd name="connsiteY112" fmla="*/ 74462 h 289443"/>
              <a:gd name="connsiteX113" fmla="*/ 300828 w 354441"/>
              <a:gd name="connsiteY113" fmla="*/ 65527 h 289443"/>
              <a:gd name="connsiteX114" fmla="*/ 291893 w 354441"/>
              <a:gd name="connsiteY114" fmla="*/ 59570 h 289443"/>
              <a:gd name="connsiteX115" fmla="*/ 279979 w 354441"/>
              <a:gd name="connsiteY115" fmla="*/ 65527 h 289443"/>
              <a:gd name="connsiteX116" fmla="*/ 271043 w 354441"/>
              <a:gd name="connsiteY116" fmla="*/ 68505 h 289443"/>
              <a:gd name="connsiteX117" fmla="*/ 247215 w 354441"/>
              <a:gd name="connsiteY117" fmla="*/ 80419 h 289443"/>
              <a:gd name="connsiteX118" fmla="*/ 223387 w 354441"/>
              <a:gd name="connsiteY118" fmla="*/ 83398 h 289443"/>
              <a:gd name="connsiteX119" fmla="*/ 214452 w 354441"/>
              <a:gd name="connsiteY119" fmla="*/ 98290 h 289443"/>
              <a:gd name="connsiteX120" fmla="*/ 187645 w 354441"/>
              <a:gd name="connsiteY120" fmla="*/ 131054 h 289443"/>
              <a:gd name="connsiteX121" fmla="*/ 184667 w 354441"/>
              <a:gd name="connsiteY121" fmla="*/ 196581 h 289443"/>
              <a:gd name="connsiteX122" fmla="*/ 169774 w 354441"/>
              <a:gd name="connsiteY122" fmla="*/ 208495 h 289443"/>
              <a:gd name="connsiteX123" fmla="*/ 139989 w 354441"/>
              <a:gd name="connsiteY123" fmla="*/ 211473 h 289443"/>
              <a:gd name="connsiteX124" fmla="*/ 131054 w 354441"/>
              <a:gd name="connsiteY124" fmla="*/ 214452 h 289443"/>
              <a:gd name="connsiteX125" fmla="*/ 128075 w 354441"/>
              <a:gd name="connsiteY125" fmla="*/ 199559 h 289443"/>
              <a:gd name="connsiteX126" fmla="*/ 137011 w 354441"/>
              <a:gd name="connsiteY126" fmla="*/ 196581 h 289443"/>
              <a:gd name="connsiteX127" fmla="*/ 154882 w 354441"/>
              <a:gd name="connsiteY127" fmla="*/ 163817 h 289443"/>
              <a:gd name="connsiteX128" fmla="*/ 163817 w 354441"/>
              <a:gd name="connsiteY128" fmla="*/ 157860 h 289443"/>
              <a:gd name="connsiteX129" fmla="*/ 169774 w 354441"/>
              <a:gd name="connsiteY129" fmla="*/ 145946 h 289443"/>
              <a:gd name="connsiteX130" fmla="*/ 163817 w 354441"/>
              <a:gd name="connsiteY130" fmla="*/ 154882 h 289443"/>
              <a:gd name="connsiteX131" fmla="*/ 157860 w 354441"/>
              <a:gd name="connsiteY131" fmla="*/ 166796 h 289443"/>
              <a:gd name="connsiteX132" fmla="*/ 151903 w 354441"/>
              <a:gd name="connsiteY132" fmla="*/ 187645 h 289443"/>
              <a:gd name="connsiteX133" fmla="*/ 145946 w 354441"/>
              <a:gd name="connsiteY133" fmla="*/ 199559 h 289443"/>
              <a:gd name="connsiteX134" fmla="*/ 142968 w 354441"/>
              <a:gd name="connsiteY134" fmla="*/ 208495 h 289443"/>
              <a:gd name="connsiteX135" fmla="*/ 139989 w 354441"/>
              <a:gd name="connsiteY135" fmla="*/ 229344 h 289443"/>
              <a:gd name="connsiteX136" fmla="*/ 122118 w 354441"/>
              <a:gd name="connsiteY136" fmla="*/ 265086 h 289443"/>
              <a:gd name="connsiteX137" fmla="*/ 125097 w 354441"/>
              <a:gd name="connsiteY137" fmla="*/ 288914 h 289443"/>
              <a:gd name="connsiteX138" fmla="*/ 142968 w 354441"/>
              <a:gd name="connsiteY138" fmla="*/ 277000 h 289443"/>
              <a:gd name="connsiteX139" fmla="*/ 145946 w 354441"/>
              <a:gd name="connsiteY139" fmla="*/ 265086 h 289443"/>
              <a:gd name="connsiteX140" fmla="*/ 148925 w 354441"/>
              <a:gd name="connsiteY140" fmla="*/ 235301 h 289443"/>
              <a:gd name="connsiteX141" fmla="*/ 154882 w 354441"/>
              <a:gd name="connsiteY141" fmla="*/ 226366 h 289443"/>
              <a:gd name="connsiteX142" fmla="*/ 178710 w 354441"/>
              <a:gd name="connsiteY142" fmla="*/ 184667 h 289443"/>
              <a:gd name="connsiteX143" fmla="*/ 196581 w 354441"/>
              <a:gd name="connsiteY143" fmla="*/ 169774 h 289443"/>
              <a:gd name="connsiteX144" fmla="*/ 205516 w 354441"/>
              <a:gd name="connsiteY144" fmla="*/ 178710 h 289443"/>
              <a:gd name="connsiteX145" fmla="*/ 199559 w 354441"/>
              <a:gd name="connsiteY145" fmla="*/ 265086 h 289443"/>
              <a:gd name="connsiteX146" fmla="*/ 196581 w 354441"/>
              <a:gd name="connsiteY146" fmla="*/ 244237 h 289443"/>
              <a:gd name="connsiteX147" fmla="*/ 187645 w 354441"/>
              <a:gd name="connsiteY147" fmla="*/ 220409 h 289443"/>
              <a:gd name="connsiteX148" fmla="*/ 172753 w 354441"/>
              <a:gd name="connsiteY148" fmla="*/ 265086 h 289443"/>
              <a:gd name="connsiteX149" fmla="*/ 175731 w 354441"/>
              <a:gd name="connsiteY149" fmla="*/ 277000 h 289443"/>
              <a:gd name="connsiteX150" fmla="*/ 169774 w 354441"/>
              <a:gd name="connsiteY150" fmla="*/ 268065 h 289443"/>
              <a:gd name="connsiteX151" fmla="*/ 163817 w 354441"/>
              <a:gd name="connsiteY151" fmla="*/ 256151 h 289443"/>
              <a:gd name="connsiteX152" fmla="*/ 175731 w 354441"/>
              <a:gd name="connsiteY152" fmla="*/ 217430 h 289443"/>
              <a:gd name="connsiteX153" fmla="*/ 187645 w 354441"/>
              <a:gd name="connsiteY153" fmla="*/ 214452 h 289443"/>
              <a:gd name="connsiteX154" fmla="*/ 196581 w 354441"/>
              <a:gd name="connsiteY154" fmla="*/ 202538 h 289443"/>
              <a:gd name="connsiteX155" fmla="*/ 205516 w 354441"/>
              <a:gd name="connsiteY155" fmla="*/ 199559 h 289443"/>
              <a:gd name="connsiteX156" fmla="*/ 247215 w 354441"/>
              <a:gd name="connsiteY156" fmla="*/ 190624 h 289443"/>
              <a:gd name="connsiteX157" fmla="*/ 259129 w 354441"/>
              <a:gd name="connsiteY157" fmla="*/ 178710 h 289443"/>
              <a:gd name="connsiteX158" fmla="*/ 268065 w 354441"/>
              <a:gd name="connsiteY158" fmla="*/ 175731 h 289443"/>
              <a:gd name="connsiteX159" fmla="*/ 277000 w 354441"/>
              <a:gd name="connsiteY159" fmla="*/ 157860 h 289443"/>
              <a:gd name="connsiteX160" fmla="*/ 285936 w 354441"/>
              <a:gd name="connsiteY160" fmla="*/ 148925 h 289443"/>
              <a:gd name="connsiteX161" fmla="*/ 294871 w 354441"/>
              <a:gd name="connsiteY161" fmla="*/ 137011 h 289443"/>
              <a:gd name="connsiteX162" fmla="*/ 291893 w 354441"/>
              <a:gd name="connsiteY162" fmla="*/ 107226 h 289443"/>
              <a:gd name="connsiteX163" fmla="*/ 282957 w 354441"/>
              <a:gd name="connsiteY163" fmla="*/ 122118 h 289443"/>
              <a:gd name="connsiteX164" fmla="*/ 271043 w 354441"/>
              <a:gd name="connsiteY164" fmla="*/ 151903 h 289443"/>
              <a:gd name="connsiteX165" fmla="*/ 253172 w 354441"/>
              <a:gd name="connsiteY165" fmla="*/ 145946 h 289443"/>
              <a:gd name="connsiteX166" fmla="*/ 247215 w 354441"/>
              <a:gd name="connsiteY166" fmla="*/ 131054 h 289443"/>
              <a:gd name="connsiteX167" fmla="*/ 256151 w 354441"/>
              <a:gd name="connsiteY167" fmla="*/ 145946 h 289443"/>
              <a:gd name="connsiteX168" fmla="*/ 259129 w 354441"/>
              <a:gd name="connsiteY168" fmla="*/ 154882 h 289443"/>
              <a:gd name="connsiteX169" fmla="*/ 211473 w 354441"/>
              <a:gd name="connsiteY169" fmla="*/ 151903 h 289443"/>
              <a:gd name="connsiteX170" fmla="*/ 205516 w 354441"/>
              <a:gd name="connsiteY170" fmla="*/ 142968 h 289443"/>
              <a:gd name="connsiteX171" fmla="*/ 199559 w 354441"/>
              <a:gd name="connsiteY171" fmla="*/ 157860 h 289443"/>
              <a:gd name="connsiteX172" fmla="*/ 190624 w 354441"/>
              <a:gd name="connsiteY172" fmla="*/ 184667 h 289443"/>
              <a:gd name="connsiteX173" fmla="*/ 187645 w 354441"/>
              <a:gd name="connsiteY173" fmla="*/ 196581 h 289443"/>
              <a:gd name="connsiteX174" fmla="*/ 229344 w 354441"/>
              <a:gd name="connsiteY174" fmla="*/ 187645 h 289443"/>
              <a:gd name="connsiteX175" fmla="*/ 238280 w 354441"/>
              <a:gd name="connsiteY175" fmla="*/ 151903 h 289443"/>
              <a:gd name="connsiteX176" fmla="*/ 241258 w 354441"/>
              <a:gd name="connsiteY176" fmla="*/ 134032 h 289443"/>
              <a:gd name="connsiteX177" fmla="*/ 247215 w 354441"/>
              <a:gd name="connsiteY177" fmla="*/ 122118 h 289443"/>
              <a:gd name="connsiteX178" fmla="*/ 279979 w 354441"/>
              <a:gd name="connsiteY178" fmla="*/ 113183 h 289443"/>
              <a:gd name="connsiteX179" fmla="*/ 288914 w 354441"/>
              <a:gd name="connsiteY179" fmla="*/ 110204 h 289443"/>
              <a:gd name="connsiteX180" fmla="*/ 300828 w 354441"/>
              <a:gd name="connsiteY180" fmla="*/ 107226 h 289443"/>
              <a:gd name="connsiteX181" fmla="*/ 315721 w 354441"/>
              <a:gd name="connsiteY181" fmla="*/ 101269 h 289443"/>
              <a:gd name="connsiteX182" fmla="*/ 321678 w 354441"/>
              <a:gd name="connsiteY182" fmla="*/ 92333 h 289443"/>
              <a:gd name="connsiteX183" fmla="*/ 285936 w 354441"/>
              <a:gd name="connsiteY183" fmla="*/ 92333 h 289443"/>
              <a:gd name="connsiteX184" fmla="*/ 277000 w 354441"/>
              <a:gd name="connsiteY184" fmla="*/ 89355 h 289443"/>
              <a:gd name="connsiteX185" fmla="*/ 268065 w 354441"/>
              <a:gd name="connsiteY185" fmla="*/ 92333 h 289443"/>
              <a:gd name="connsiteX186" fmla="*/ 268065 w 354441"/>
              <a:gd name="connsiteY186" fmla="*/ 116161 h 289443"/>
              <a:gd name="connsiteX187" fmla="*/ 277000 w 354441"/>
              <a:gd name="connsiteY187" fmla="*/ 74462 h 289443"/>
              <a:gd name="connsiteX188" fmla="*/ 274022 w 354441"/>
              <a:gd name="connsiteY188" fmla="*/ 62548 h 289443"/>
              <a:gd name="connsiteX189" fmla="*/ 288914 w 354441"/>
              <a:gd name="connsiteY189" fmla="*/ 29785 h 289443"/>
              <a:gd name="connsiteX190" fmla="*/ 294871 w 354441"/>
              <a:gd name="connsiteY190" fmla="*/ 17871 h 289443"/>
              <a:gd name="connsiteX191" fmla="*/ 265086 w 354441"/>
              <a:gd name="connsiteY191" fmla="*/ 20849 h 289443"/>
              <a:gd name="connsiteX192" fmla="*/ 244237 w 354441"/>
              <a:gd name="connsiteY192" fmla="*/ 26806 h 289443"/>
              <a:gd name="connsiteX193" fmla="*/ 232323 w 354441"/>
              <a:gd name="connsiteY193" fmla="*/ 32763 h 289443"/>
              <a:gd name="connsiteX194" fmla="*/ 229344 w 354441"/>
              <a:gd name="connsiteY194" fmla="*/ 50634 h 289443"/>
              <a:gd name="connsiteX195" fmla="*/ 220409 w 354441"/>
              <a:gd name="connsiteY195" fmla="*/ 53613 h 289443"/>
              <a:gd name="connsiteX196" fmla="*/ 214452 w 354441"/>
              <a:gd name="connsiteY196" fmla="*/ 65527 h 289443"/>
              <a:gd name="connsiteX197" fmla="*/ 202538 w 354441"/>
              <a:gd name="connsiteY197" fmla="*/ 77441 h 289443"/>
              <a:gd name="connsiteX198" fmla="*/ 184667 w 354441"/>
              <a:gd name="connsiteY198" fmla="*/ 92333 h 289443"/>
              <a:gd name="connsiteX199" fmla="*/ 166796 w 354441"/>
              <a:gd name="connsiteY199" fmla="*/ 113183 h 2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54441" h="289443">
                <a:moveTo>
                  <a:pt x="65527" y="253172"/>
                </a:moveTo>
                <a:cubicBezTo>
                  <a:pt x="60563" y="248208"/>
                  <a:pt x="54528" y="244121"/>
                  <a:pt x="50634" y="238280"/>
                </a:cubicBezTo>
                <a:cubicBezTo>
                  <a:pt x="48363" y="234874"/>
                  <a:pt x="48781" y="230302"/>
                  <a:pt x="47656" y="226366"/>
                </a:cubicBezTo>
                <a:cubicBezTo>
                  <a:pt x="46793" y="223347"/>
                  <a:pt x="45670" y="220409"/>
                  <a:pt x="44677" y="217430"/>
                </a:cubicBezTo>
                <a:cubicBezTo>
                  <a:pt x="45670" y="212466"/>
                  <a:pt x="47656" y="207600"/>
                  <a:pt x="47656" y="202538"/>
                </a:cubicBezTo>
                <a:cubicBezTo>
                  <a:pt x="47656" y="197475"/>
                  <a:pt x="46733" y="192271"/>
                  <a:pt x="44677" y="187645"/>
                </a:cubicBezTo>
                <a:cubicBezTo>
                  <a:pt x="42356" y="182422"/>
                  <a:pt x="31496" y="170704"/>
                  <a:pt x="26806" y="166796"/>
                </a:cubicBezTo>
                <a:cubicBezTo>
                  <a:pt x="24056" y="164504"/>
                  <a:pt x="20849" y="162825"/>
                  <a:pt x="17871" y="160839"/>
                </a:cubicBezTo>
                <a:lnTo>
                  <a:pt x="5957" y="142968"/>
                </a:lnTo>
                <a:lnTo>
                  <a:pt x="0" y="134032"/>
                </a:lnTo>
                <a:cubicBezTo>
                  <a:pt x="3257" y="147063"/>
                  <a:pt x="2012" y="145745"/>
                  <a:pt x="8935" y="157860"/>
                </a:cubicBezTo>
                <a:cubicBezTo>
                  <a:pt x="10711" y="160968"/>
                  <a:pt x="13438" y="163525"/>
                  <a:pt x="14892" y="166796"/>
                </a:cubicBezTo>
                <a:cubicBezTo>
                  <a:pt x="19035" y="176117"/>
                  <a:pt x="21353" y="186681"/>
                  <a:pt x="23828" y="196581"/>
                </a:cubicBezTo>
                <a:cubicBezTo>
                  <a:pt x="22835" y="199559"/>
                  <a:pt x="19986" y="202497"/>
                  <a:pt x="20849" y="205516"/>
                </a:cubicBezTo>
                <a:cubicBezTo>
                  <a:pt x="22213" y="210289"/>
                  <a:pt x="26900" y="213390"/>
                  <a:pt x="29785" y="217430"/>
                </a:cubicBezTo>
                <a:cubicBezTo>
                  <a:pt x="31866" y="220343"/>
                  <a:pt x="33756" y="223387"/>
                  <a:pt x="35742" y="226366"/>
                </a:cubicBezTo>
                <a:cubicBezTo>
                  <a:pt x="34749" y="229344"/>
                  <a:pt x="34724" y="232849"/>
                  <a:pt x="32763" y="235301"/>
                </a:cubicBezTo>
                <a:cubicBezTo>
                  <a:pt x="28855" y="240185"/>
                  <a:pt x="13316" y="241609"/>
                  <a:pt x="26806" y="253172"/>
                </a:cubicBezTo>
                <a:cubicBezTo>
                  <a:pt x="31573" y="257259"/>
                  <a:pt x="44677" y="259129"/>
                  <a:pt x="44677" y="259129"/>
                </a:cubicBezTo>
                <a:cubicBezTo>
                  <a:pt x="48189" y="261470"/>
                  <a:pt x="57265" y="268652"/>
                  <a:pt x="62548" y="268065"/>
                </a:cubicBezTo>
                <a:cubicBezTo>
                  <a:pt x="68789" y="267372"/>
                  <a:pt x="74462" y="264094"/>
                  <a:pt x="80419" y="262108"/>
                </a:cubicBezTo>
                <a:cubicBezTo>
                  <a:pt x="93242" y="257833"/>
                  <a:pt x="86304" y="259892"/>
                  <a:pt x="101269" y="256151"/>
                </a:cubicBezTo>
                <a:cubicBezTo>
                  <a:pt x="107226" y="257144"/>
                  <a:pt x="113245" y="257819"/>
                  <a:pt x="119140" y="259129"/>
                </a:cubicBezTo>
                <a:cubicBezTo>
                  <a:pt x="122205" y="259810"/>
                  <a:pt x="125097" y="263101"/>
                  <a:pt x="128075" y="262108"/>
                </a:cubicBezTo>
                <a:cubicBezTo>
                  <a:pt x="134867" y="259844"/>
                  <a:pt x="145946" y="250194"/>
                  <a:pt x="145946" y="250194"/>
                </a:cubicBezTo>
                <a:cubicBezTo>
                  <a:pt x="148555" y="242369"/>
                  <a:pt x="155161" y="226991"/>
                  <a:pt x="145946" y="220409"/>
                </a:cubicBezTo>
                <a:cubicBezTo>
                  <a:pt x="140836" y="216759"/>
                  <a:pt x="128075" y="226366"/>
                  <a:pt x="128075" y="226366"/>
                </a:cubicBezTo>
                <a:cubicBezTo>
                  <a:pt x="111907" y="220975"/>
                  <a:pt x="126374" y="223813"/>
                  <a:pt x="110204" y="226366"/>
                </a:cubicBezTo>
                <a:cubicBezTo>
                  <a:pt x="94391" y="228863"/>
                  <a:pt x="62548" y="232323"/>
                  <a:pt x="62548" y="232323"/>
                </a:cubicBezTo>
                <a:cubicBezTo>
                  <a:pt x="59570" y="231330"/>
                  <a:pt x="55017" y="232152"/>
                  <a:pt x="53613" y="229344"/>
                </a:cubicBezTo>
                <a:cubicBezTo>
                  <a:pt x="52209" y="226536"/>
                  <a:pt x="56114" y="223512"/>
                  <a:pt x="56591" y="220409"/>
                </a:cubicBezTo>
                <a:cubicBezTo>
                  <a:pt x="58108" y="210547"/>
                  <a:pt x="58577" y="200552"/>
                  <a:pt x="59570" y="190624"/>
                </a:cubicBezTo>
                <a:cubicBezTo>
                  <a:pt x="57584" y="182681"/>
                  <a:pt x="52933" y="174955"/>
                  <a:pt x="53613" y="166796"/>
                </a:cubicBezTo>
                <a:cubicBezTo>
                  <a:pt x="54025" y="161849"/>
                  <a:pt x="60328" y="159322"/>
                  <a:pt x="62548" y="154882"/>
                </a:cubicBezTo>
                <a:cubicBezTo>
                  <a:pt x="65356" y="149266"/>
                  <a:pt x="66173" y="142841"/>
                  <a:pt x="68505" y="137011"/>
                </a:cubicBezTo>
                <a:cubicBezTo>
                  <a:pt x="70491" y="132047"/>
                  <a:pt x="72585" y="127124"/>
                  <a:pt x="74462" y="122118"/>
                </a:cubicBezTo>
                <a:cubicBezTo>
                  <a:pt x="75564" y="119178"/>
                  <a:pt x="75480" y="115635"/>
                  <a:pt x="77441" y="113183"/>
                </a:cubicBezTo>
                <a:cubicBezTo>
                  <a:pt x="79677" y="110388"/>
                  <a:pt x="83105" y="108680"/>
                  <a:pt x="86376" y="107226"/>
                </a:cubicBezTo>
                <a:cubicBezTo>
                  <a:pt x="92114" y="104676"/>
                  <a:pt x="104247" y="101269"/>
                  <a:pt x="104247" y="101269"/>
                </a:cubicBezTo>
                <a:cubicBezTo>
                  <a:pt x="105026" y="101658"/>
                  <a:pt x="121809" y="110752"/>
                  <a:pt x="125097" y="110204"/>
                </a:cubicBezTo>
                <a:cubicBezTo>
                  <a:pt x="128628" y="109615"/>
                  <a:pt x="130680" y="105504"/>
                  <a:pt x="134032" y="104247"/>
                </a:cubicBezTo>
                <a:cubicBezTo>
                  <a:pt x="138772" y="102469"/>
                  <a:pt x="143961" y="102262"/>
                  <a:pt x="148925" y="101269"/>
                </a:cubicBezTo>
                <a:cubicBezTo>
                  <a:pt x="154881" y="83397"/>
                  <a:pt x="152896" y="99283"/>
                  <a:pt x="142968" y="89355"/>
                </a:cubicBezTo>
                <a:cubicBezTo>
                  <a:pt x="140748" y="87135"/>
                  <a:pt x="140982" y="83398"/>
                  <a:pt x="139989" y="80419"/>
                </a:cubicBezTo>
                <a:cubicBezTo>
                  <a:pt x="142968" y="78433"/>
                  <a:pt x="145394" y="75050"/>
                  <a:pt x="148925" y="74462"/>
                </a:cubicBezTo>
                <a:cubicBezTo>
                  <a:pt x="152022" y="73946"/>
                  <a:pt x="154841" y="76578"/>
                  <a:pt x="157860" y="77441"/>
                </a:cubicBezTo>
                <a:cubicBezTo>
                  <a:pt x="161796" y="78566"/>
                  <a:pt x="165803" y="79426"/>
                  <a:pt x="169774" y="80419"/>
                </a:cubicBezTo>
                <a:cubicBezTo>
                  <a:pt x="171760" y="83398"/>
                  <a:pt x="172936" y="87119"/>
                  <a:pt x="175731" y="89355"/>
                </a:cubicBezTo>
                <a:cubicBezTo>
                  <a:pt x="182662" y="94899"/>
                  <a:pt x="189299" y="91436"/>
                  <a:pt x="196581" y="89355"/>
                </a:cubicBezTo>
                <a:cubicBezTo>
                  <a:pt x="206802" y="86435"/>
                  <a:pt x="206846" y="85711"/>
                  <a:pt x="217430" y="80419"/>
                </a:cubicBezTo>
                <a:cubicBezTo>
                  <a:pt x="220553" y="71053"/>
                  <a:pt x="219784" y="68922"/>
                  <a:pt x="229344" y="62548"/>
                </a:cubicBezTo>
                <a:cubicBezTo>
                  <a:pt x="231956" y="60806"/>
                  <a:pt x="235301" y="60563"/>
                  <a:pt x="238280" y="59570"/>
                </a:cubicBezTo>
                <a:cubicBezTo>
                  <a:pt x="247216" y="53612"/>
                  <a:pt x="248207" y="54606"/>
                  <a:pt x="253172" y="44677"/>
                </a:cubicBezTo>
                <a:cubicBezTo>
                  <a:pt x="254576" y="41869"/>
                  <a:pt x="254190" y="38194"/>
                  <a:pt x="256151" y="35742"/>
                </a:cubicBezTo>
                <a:cubicBezTo>
                  <a:pt x="258387" y="32947"/>
                  <a:pt x="262108" y="31771"/>
                  <a:pt x="265086" y="29785"/>
                </a:cubicBezTo>
                <a:cubicBezTo>
                  <a:pt x="268883" y="24089"/>
                  <a:pt x="273802" y="15443"/>
                  <a:pt x="279979" y="11914"/>
                </a:cubicBezTo>
                <a:cubicBezTo>
                  <a:pt x="283533" y="9883"/>
                  <a:pt x="287957" y="10060"/>
                  <a:pt x="291893" y="8935"/>
                </a:cubicBezTo>
                <a:cubicBezTo>
                  <a:pt x="294912" y="8073"/>
                  <a:pt x="297782" y="6718"/>
                  <a:pt x="300828" y="5957"/>
                </a:cubicBezTo>
                <a:lnTo>
                  <a:pt x="324656" y="0"/>
                </a:lnTo>
                <a:cubicBezTo>
                  <a:pt x="328627" y="993"/>
                  <a:pt x="334191" y="-353"/>
                  <a:pt x="336570" y="2978"/>
                </a:cubicBezTo>
                <a:cubicBezTo>
                  <a:pt x="340080" y="7892"/>
                  <a:pt x="338239" y="14954"/>
                  <a:pt x="339549" y="20849"/>
                </a:cubicBezTo>
                <a:cubicBezTo>
                  <a:pt x="340230" y="23914"/>
                  <a:pt x="341766" y="26739"/>
                  <a:pt x="342527" y="29785"/>
                </a:cubicBezTo>
                <a:cubicBezTo>
                  <a:pt x="346628" y="46188"/>
                  <a:pt x="345587" y="49675"/>
                  <a:pt x="348484" y="68505"/>
                </a:cubicBezTo>
                <a:cubicBezTo>
                  <a:pt x="349254" y="73509"/>
                  <a:pt x="350557" y="78417"/>
                  <a:pt x="351463" y="83398"/>
                </a:cubicBezTo>
                <a:cubicBezTo>
                  <a:pt x="352543" y="89340"/>
                  <a:pt x="353448" y="95312"/>
                  <a:pt x="354441" y="101269"/>
                </a:cubicBezTo>
                <a:cubicBezTo>
                  <a:pt x="348643" y="118664"/>
                  <a:pt x="356000" y="102688"/>
                  <a:pt x="342527" y="116161"/>
                </a:cubicBezTo>
                <a:cubicBezTo>
                  <a:pt x="339996" y="118692"/>
                  <a:pt x="338651" y="122184"/>
                  <a:pt x="336570" y="125097"/>
                </a:cubicBezTo>
                <a:cubicBezTo>
                  <a:pt x="333685" y="129137"/>
                  <a:pt x="330389" y="132881"/>
                  <a:pt x="327635" y="137011"/>
                </a:cubicBezTo>
                <a:cubicBezTo>
                  <a:pt x="324424" y="141828"/>
                  <a:pt x="322019" y="147160"/>
                  <a:pt x="318699" y="151903"/>
                </a:cubicBezTo>
                <a:cubicBezTo>
                  <a:pt x="315053" y="157111"/>
                  <a:pt x="310404" y="161569"/>
                  <a:pt x="306785" y="166796"/>
                </a:cubicBezTo>
                <a:cubicBezTo>
                  <a:pt x="301454" y="174497"/>
                  <a:pt x="298516" y="184001"/>
                  <a:pt x="291893" y="190624"/>
                </a:cubicBezTo>
                <a:cubicBezTo>
                  <a:pt x="288914" y="193602"/>
                  <a:pt x="286282" y="196973"/>
                  <a:pt x="282957" y="199559"/>
                </a:cubicBezTo>
                <a:cubicBezTo>
                  <a:pt x="277306" y="203954"/>
                  <a:pt x="270148" y="206410"/>
                  <a:pt x="265086" y="211473"/>
                </a:cubicBezTo>
                <a:cubicBezTo>
                  <a:pt x="251442" y="225119"/>
                  <a:pt x="259919" y="218525"/>
                  <a:pt x="238280" y="229344"/>
                </a:cubicBezTo>
                <a:cubicBezTo>
                  <a:pt x="218693" y="248931"/>
                  <a:pt x="233806" y="238083"/>
                  <a:pt x="199559" y="247215"/>
                </a:cubicBezTo>
                <a:cubicBezTo>
                  <a:pt x="193492" y="248833"/>
                  <a:pt x="181688" y="253172"/>
                  <a:pt x="181688" y="253172"/>
                </a:cubicBezTo>
                <a:cubicBezTo>
                  <a:pt x="177717" y="256151"/>
                  <a:pt x="174547" y="260744"/>
                  <a:pt x="169774" y="262108"/>
                </a:cubicBezTo>
                <a:cubicBezTo>
                  <a:pt x="166755" y="262971"/>
                  <a:pt x="163979" y="259129"/>
                  <a:pt x="160839" y="259129"/>
                </a:cubicBezTo>
                <a:cubicBezTo>
                  <a:pt x="156745" y="259129"/>
                  <a:pt x="152896" y="261115"/>
                  <a:pt x="148925" y="262108"/>
                </a:cubicBezTo>
                <a:cubicBezTo>
                  <a:pt x="147932" y="257144"/>
                  <a:pt x="147826" y="251916"/>
                  <a:pt x="145946" y="247215"/>
                </a:cubicBezTo>
                <a:cubicBezTo>
                  <a:pt x="140057" y="232493"/>
                  <a:pt x="134594" y="229766"/>
                  <a:pt x="122118" y="220409"/>
                </a:cubicBezTo>
                <a:cubicBezTo>
                  <a:pt x="119254" y="218261"/>
                  <a:pt x="116385" y="216053"/>
                  <a:pt x="113183" y="214452"/>
                </a:cubicBezTo>
                <a:cubicBezTo>
                  <a:pt x="107075" y="211398"/>
                  <a:pt x="95023" y="209628"/>
                  <a:pt x="89355" y="208495"/>
                </a:cubicBezTo>
                <a:cubicBezTo>
                  <a:pt x="63307" y="182447"/>
                  <a:pt x="54871" y="188220"/>
                  <a:pt x="74462" y="181688"/>
                </a:cubicBezTo>
                <a:cubicBezTo>
                  <a:pt x="79426" y="177717"/>
                  <a:pt x="84669" y="174070"/>
                  <a:pt x="89355" y="169774"/>
                </a:cubicBezTo>
                <a:cubicBezTo>
                  <a:pt x="96600" y="163133"/>
                  <a:pt x="110204" y="148925"/>
                  <a:pt x="110204" y="148925"/>
                </a:cubicBezTo>
                <a:cubicBezTo>
                  <a:pt x="108218" y="144954"/>
                  <a:pt x="108328" y="138760"/>
                  <a:pt x="104247" y="137011"/>
                </a:cubicBezTo>
                <a:cubicBezTo>
                  <a:pt x="89571" y="130721"/>
                  <a:pt x="85711" y="150921"/>
                  <a:pt x="92333" y="131054"/>
                </a:cubicBezTo>
                <a:cubicBezTo>
                  <a:pt x="113182" y="144954"/>
                  <a:pt x="106233" y="137011"/>
                  <a:pt x="116161" y="151903"/>
                </a:cubicBezTo>
                <a:cubicBezTo>
                  <a:pt x="114175" y="154882"/>
                  <a:pt x="111336" y="157443"/>
                  <a:pt x="110204" y="160839"/>
                </a:cubicBezTo>
                <a:cubicBezTo>
                  <a:pt x="108294" y="166568"/>
                  <a:pt x="110333" y="173531"/>
                  <a:pt x="107226" y="178710"/>
                </a:cubicBezTo>
                <a:cubicBezTo>
                  <a:pt x="100204" y="190414"/>
                  <a:pt x="79039" y="193948"/>
                  <a:pt x="104247" y="187645"/>
                </a:cubicBezTo>
                <a:cubicBezTo>
                  <a:pt x="121187" y="170707"/>
                  <a:pt x="107540" y="187017"/>
                  <a:pt x="116161" y="169774"/>
                </a:cubicBezTo>
                <a:cubicBezTo>
                  <a:pt x="127712" y="146670"/>
                  <a:pt x="117607" y="174372"/>
                  <a:pt x="125097" y="151903"/>
                </a:cubicBezTo>
                <a:cubicBezTo>
                  <a:pt x="122118" y="147932"/>
                  <a:pt x="119047" y="144029"/>
                  <a:pt x="116161" y="139989"/>
                </a:cubicBezTo>
                <a:cubicBezTo>
                  <a:pt x="114080" y="137076"/>
                  <a:pt x="108603" y="134256"/>
                  <a:pt x="110204" y="131054"/>
                </a:cubicBezTo>
                <a:cubicBezTo>
                  <a:pt x="111608" y="128246"/>
                  <a:pt x="116161" y="133039"/>
                  <a:pt x="119140" y="134032"/>
                </a:cubicBezTo>
                <a:cubicBezTo>
                  <a:pt x="127083" y="133039"/>
                  <a:pt x="135072" y="132370"/>
                  <a:pt x="142968" y="131054"/>
                </a:cubicBezTo>
                <a:cubicBezTo>
                  <a:pt x="147006" y="130381"/>
                  <a:pt x="150813" y="128527"/>
                  <a:pt x="154882" y="128075"/>
                </a:cubicBezTo>
                <a:cubicBezTo>
                  <a:pt x="168732" y="126536"/>
                  <a:pt x="182681" y="126090"/>
                  <a:pt x="196581" y="125097"/>
                </a:cubicBezTo>
                <a:cubicBezTo>
                  <a:pt x="213459" y="121126"/>
                  <a:pt x="237597" y="127610"/>
                  <a:pt x="247215" y="113183"/>
                </a:cubicBezTo>
                <a:cubicBezTo>
                  <a:pt x="283147" y="59285"/>
                  <a:pt x="238620" y="126689"/>
                  <a:pt x="268065" y="80419"/>
                </a:cubicBezTo>
                <a:cubicBezTo>
                  <a:pt x="271909" y="74379"/>
                  <a:pt x="279979" y="62548"/>
                  <a:pt x="279979" y="62548"/>
                </a:cubicBezTo>
                <a:cubicBezTo>
                  <a:pt x="280972" y="59570"/>
                  <a:pt x="281132" y="56168"/>
                  <a:pt x="282957" y="53613"/>
                </a:cubicBezTo>
                <a:cubicBezTo>
                  <a:pt x="286221" y="49043"/>
                  <a:pt x="290301" y="44963"/>
                  <a:pt x="294871" y="41699"/>
                </a:cubicBezTo>
                <a:cubicBezTo>
                  <a:pt x="297426" y="39874"/>
                  <a:pt x="300999" y="40124"/>
                  <a:pt x="303807" y="38720"/>
                </a:cubicBezTo>
                <a:cubicBezTo>
                  <a:pt x="307009" y="37119"/>
                  <a:pt x="309764" y="34749"/>
                  <a:pt x="312742" y="32763"/>
                </a:cubicBezTo>
                <a:cubicBezTo>
                  <a:pt x="315721" y="34749"/>
                  <a:pt x="321134" y="35182"/>
                  <a:pt x="321678" y="38720"/>
                </a:cubicBezTo>
                <a:cubicBezTo>
                  <a:pt x="324425" y="56577"/>
                  <a:pt x="320446" y="66243"/>
                  <a:pt x="315721" y="80419"/>
                </a:cubicBezTo>
                <a:cubicBezTo>
                  <a:pt x="321035" y="144192"/>
                  <a:pt x="315116" y="119558"/>
                  <a:pt x="321678" y="104247"/>
                </a:cubicBezTo>
                <a:cubicBezTo>
                  <a:pt x="323088" y="100957"/>
                  <a:pt x="325649" y="98290"/>
                  <a:pt x="327635" y="95312"/>
                </a:cubicBezTo>
                <a:cubicBezTo>
                  <a:pt x="326642" y="92333"/>
                  <a:pt x="325519" y="89395"/>
                  <a:pt x="324656" y="86376"/>
                </a:cubicBezTo>
                <a:cubicBezTo>
                  <a:pt x="323531" y="82440"/>
                  <a:pt x="324299" y="77607"/>
                  <a:pt x="321678" y="74462"/>
                </a:cubicBezTo>
                <a:cubicBezTo>
                  <a:pt x="318846" y="71063"/>
                  <a:pt x="305568" y="67107"/>
                  <a:pt x="300828" y="65527"/>
                </a:cubicBezTo>
                <a:cubicBezTo>
                  <a:pt x="297850" y="63541"/>
                  <a:pt x="295473" y="59570"/>
                  <a:pt x="291893" y="59570"/>
                </a:cubicBezTo>
                <a:cubicBezTo>
                  <a:pt x="287453" y="59570"/>
                  <a:pt x="284060" y="63778"/>
                  <a:pt x="279979" y="65527"/>
                </a:cubicBezTo>
                <a:cubicBezTo>
                  <a:pt x="277093" y="66764"/>
                  <a:pt x="274022" y="67512"/>
                  <a:pt x="271043" y="68505"/>
                </a:cubicBezTo>
                <a:cubicBezTo>
                  <a:pt x="262393" y="74272"/>
                  <a:pt x="258361" y="77847"/>
                  <a:pt x="247215" y="80419"/>
                </a:cubicBezTo>
                <a:cubicBezTo>
                  <a:pt x="239416" y="82219"/>
                  <a:pt x="231330" y="82405"/>
                  <a:pt x="223387" y="83398"/>
                </a:cubicBezTo>
                <a:cubicBezTo>
                  <a:pt x="220409" y="88362"/>
                  <a:pt x="218158" y="93843"/>
                  <a:pt x="214452" y="98290"/>
                </a:cubicBezTo>
                <a:cubicBezTo>
                  <a:pt x="184465" y="134274"/>
                  <a:pt x="200707" y="104930"/>
                  <a:pt x="187645" y="131054"/>
                </a:cubicBezTo>
                <a:cubicBezTo>
                  <a:pt x="189928" y="153883"/>
                  <a:pt x="194562" y="173965"/>
                  <a:pt x="184667" y="196581"/>
                </a:cubicBezTo>
                <a:cubicBezTo>
                  <a:pt x="182119" y="202405"/>
                  <a:pt x="175805" y="206485"/>
                  <a:pt x="169774" y="208495"/>
                </a:cubicBezTo>
                <a:cubicBezTo>
                  <a:pt x="160308" y="211650"/>
                  <a:pt x="149917" y="210480"/>
                  <a:pt x="139989" y="211473"/>
                </a:cubicBezTo>
                <a:cubicBezTo>
                  <a:pt x="137011" y="212466"/>
                  <a:pt x="134151" y="214968"/>
                  <a:pt x="131054" y="214452"/>
                </a:cubicBezTo>
                <a:cubicBezTo>
                  <a:pt x="118729" y="212398"/>
                  <a:pt x="120543" y="205585"/>
                  <a:pt x="128075" y="199559"/>
                </a:cubicBezTo>
                <a:cubicBezTo>
                  <a:pt x="130527" y="197598"/>
                  <a:pt x="134032" y="197574"/>
                  <a:pt x="137011" y="196581"/>
                </a:cubicBezTo>
                <a:cubicBezTo>
                  <a:pt x="140576" y="187668"/>
                  <a:pt x="146765" y="169228"/>
                  <a:pt x="154882" y="163817"/>
                </a:cubicBezTo>
                <a:lnTo>
                  <a:pt x="163817" y="157860"/>
                </a:lnTo>
                <a:cubicBezTo>
                  <a:pt x="165803" y="153889"/>
                  <a:pt x="169774" y="150386"/>
                  <a:pt x="169774" y="145946"/>
                </a:cubicBezTo>
                <a:cubicBezTo>
                  <a:pt x="169774" y="142366"/>
                  <a:pt x="165593" y="151774"/>
                  <a:pt x="163817" y="154882"/>
                </a:cubicBezTo>
                <a:cubicBezTo>
                  <a:pt x="161614" y="158737"/>
                  <a:pt x="159377" y="162623"/>
                  <a:pt x="157860" y="166796"/>
                </a:cubicBezTo>
                <a:cubicBezTo>
                  <a:pt x="155390" y="173589"/>
                  <a:pt x="154373" y="180852"/>
                  <a:pt x="151903" y="187645"/>
                </a:cubicBezTo>
                <a:cubicBezTo>
                  <a:pt x="150386" y="191818"/>
                  <a:pt x="147695" y="195478"/>
                  <a:pt x="145946" y="199559"/>
                </a:cubicBezTo>
                <a:cubicBezTo>
                  <a:pt x="144709" y="202445"/>
                  <a:pt x="143961" y="205516"/>
                  <a:pt x="142968" y="208495"/>
                </a:cubicBezTo>
                <a:cubicBezTo>
                  <a:pt x="141975" y="215445"/>
                  <a:pt x="141692" y="222533"/>
                  <a:pt x="139989" y="229344"/>
                </a:cubicBezTo>
                <a:cubicBezTo>
                  <a:pt x="137012" y="241252"/>
                  <a:pt x="127774" y="255189"/>
                  <a:pt x="122118" y="265086"/>
                </a:cubicBezTo>
                <a:cubicBezTo>
                  <a:pt x="123111" y="273029"/>
                  <a:pt x="118147" y="284943"/>
                  <a:pt x="125097" y="288914"/>
                </a:cubicBezTo>
                <a:cubicBezTo>
                  <a:pt x="131313" y="292466"/>
                  <a:pt x="142968" y="277000"/>
                  <a:pt x="142968" y="277000"/>
                </a:cubicBezTo>
                <a:cubicBezTo>
                  <a:pt x="143961" y="273029"/>
                  <a:pt x="145367" y="269138"/>
                  <a:pt x="145946" y="265086"/>
                </a:cubicBezTo>
                <a:cubicBezTo>
                  <a:pt x="147357" y="255208"/>
                  <a:pt x="146681" y="245023"/>
                  <a:pt x="148925" y="235301"/>
                </a:cubicBezTo>
                <a:cubicBezTo>
                  <a:pt x="149730" y="231813"/>
                  <a:pt x="153368" y="229610"/>
                  <a:pt x="154882" y="226366"/>
                </a:cubicBezTo>
                <a:cubicBezTo>
                  <a:pt x="173985" y="185430"/>
                  <a:pt x="158249" y="198307"/>
                  <a:pt x="178710" y="184667"/>
                </a:cubicBezTo>
                <a:cubicBezTo>
                  <a:pt x="180899" y="181748"/>
                  <a:pt x="188394" y="167045"/>
                  <a:pt x="196581" y="169774"/>
                </a:cubicBezTo>
                <a:cubicBezTo>
                  <a:pt x="200577" y="171106"/>
                  <a:pt x="202538" y="175731"/>
                  <a:pt x="205516" y="178710"/>
                </a:cubicBezTo>
                <a:cubicBezTo>
                  <a:pt x="202970" y="267849"/>
                  <a:pt x="208149" y="320920"/>
                  <a:pt x="199559" y="265086"/>
                </a:cubicBezTo>
                <a:cubicBezTo>
                  <a:pt x="198492" y="258147"/>
                  <a:pt x="198390" y="251020"/>
                  <a:pt x="196581" y="244237"/>
                </a:cubicBezTo>
                <a:cubicBezTo>
                  <a:pt x="194395" y="236041"/>
                  <a:pt x="190624" y="228352"/>
                  <a:pt x="187645" y="220409"/>
                </a:cubicBezTo>
                <a:cubicBezTo>
                  <a:pt x="182681" y="235301"/>
                  <a:pt x="168946" y="249857"/>
                  <a:pt x="172753" y="265086"/>
                </a:cubicBezTo>
                <a:cubicBezTo>
                  <a:pt x="173746" y="269057"/>
                  <a:pt x="178626" y="274105"/>
                  <a:pt x="175731" y="277000"/>
                </a:cubicBezTo>
                <a:cubicBezTo>
                  <a:pt x="173200" y="279531"/>
                  <a:pt x="171550" y="271173"/>
                  <a:pt x="169774" y="268065"/>
                </a:cubicBezTo>
                <a:cubicBezTo>
                  <a:pt x="167571" y="264210"/>
                  <a:pt x="165803" y="260122"/>
                  <a:pt x="163817" y="256151"/>
                </a:cubicBezTo>
                <a:cubicBezTo>
                  <a:pt x="165874" y="233532"/>
                  <a:pt x="158078" y="224995"/>
                  <a:pt x="175731" y="217430"/>
                </a:cubicBezTo>
                <a:cubicBezTo>
                  <a:pt x="179494" y="215818"/>
                  <a:pt x="183674" y="215445"/>
                  <a:pt x="187645" y="214452"/>
                </a:cubicBezTo>
                <a:cubicBezTo>
                  <a:pt x="190624" y="210481"/>
                  <a:pt x="192767" y="205716"/>
                  <a:pt x="196581" y="202538"/>
                </a:cubicBezTo>
                <a:cubicBezTo>
                  <a:pt x="198993" y="200528"/>
                  <a:pt x="202509" y="200461"/>
                  <a:pt x="205516" y="199559"/>
                </a:cubicBezTo>
                <a:cubicBezTo>
                  <a:pt x="230603" y="192032"/>
                  <a:pt x="221651" y="194275"/>
                  <a:pt x="247215" y="190624"/>
                </a:cubicBezTo>
                <a:cubicBezTo>
                  <a:pt x="251186" y="186653"/>
                  <a:pt x="254559" y="181974"/>
                  <a:pt x="259129" y="178710"/>
                </a:cubicBezTo>
                <a:cubicBezTo>
                  <a:pt x="261684" y="176885"/>
                  <a:pt x="266022" y="178115"/>
                  <a:pt x="268065" y="175731"/>
                </a:cubicBezTo>
                <a:cubicBezTo>
                  <a:pt x="272399" y="170674"/>
                  <a:pt x="273306" y="163401"/>
                  <a:pt x="277000" y="157860"/>
                </a:cubicBezTo>
                <a:cubicBezTo>
                  <a:pt x="279337" y="154355"/>
                  <a:pt x="283195" y="152123"/>
                  <a:pt x="285936" y="148925"/>
                </a:cubicBezTo>
                <a:cubicBezTo>
                  <a:pt x="289167" y="145156"/>
                  <a:pt x="291893" y="140982"/>
                  <a:pt x="294871" y="137011"/>
                </a:cubicBezTo>
                <a:cubicBezTo>
                  <a:pt x="295188" y="135428"/>
                  <a:pt x="303649" y="107226"/>
                  <a:pt x="291893" y="107226"/>
                </a:cubicBezTo>
                <a:cubicBezTo>
                  <a:pt x="286104" y="107226"/>
                  <a:pt x="285936" y="117154"/>
                  <a:pt x="282957" y="122118"/>
                </a:cubicBezTo>
                <a:cubicBezTo>
                  <a:pt x="282440" y="126251"/>
                  <a:pt x="285340" y="151903"/>
                  <a:pt x="271043" y="151903"/>
                </a:cubicBezTo>
                <a:cubicBezTo>
                  <a:pt x="264764" y="151903"/>
                  <a:pt x="253172" y="145946"/>
                  <a:pt x="253172" y="145946"/>
                </a:cubicBezTo>
                <a:cubicBezTo>
                  <a:pt x="251186" y="140982"/>
                  <a:pt x="241869" y="131054"/>
                  <a:pt x="247215" y="131054"/>
                </a:cubicBezTo>
                <a:cubicBezTo>
                  <a:pt x="253004" y="131054"/>
                  <a:pt x="253562" y="140768"/>
                  <a:pt x="256151" y="145946"/>
                </a:cubicBezTo>
                <a:cubicBezTo>
                  <a:pt x="257555" y="148754"/>
                  <a:pt x="262241" y="154467"/>
                  <a:pt x="259129" y="154882"/>
                </a:cubicBezTo>
                <a:cubicBezTo>
                  <a:pt x="243352" y="156986"/>
                  <a:pt x="227358" y="152896"/>
                  <a:pt x="211473" y="151903"/>
                </a:cubicBezTo>
                <a:cubicBezTo>
                  <a:pt x="209487" y="148925"/>
                  <a:pt x="208718" y="141367"/>
                  <a:pt x="205516" y="142968"/>
                </a:cubicBezTo>
                <a:cubicBezTo>
                  <a:pt x="200734" y="145359"/>
                  <a:pt x="200966" y="152702"/>
                  <a:pt x="199559" y="157860"/>
                </a:cubicBezTo>
                <a:cubicBezTo>
                  <a:pt x="192151" y="185026"/>
                  <a:pt x="202208" y="167290"/>
                  <a:pt x="190624" y="184667"/>
                </a:cubicBezTo>
                <a:cubicBezTo>
                  <a:pt x="189631" y="188638"/>
                  <a:pt x="183812" y="195144"/>
                  <a:pt x="187645" y="196581"/>
                </a:cubicBezTo>
                <a:cubicBezTo>
                  <a:pt x="199618" y="201071"/>
                  <a:pt x="218085" y="192149"/>
                  <a:pt x="229344" y="187645"/>
                </a:cubicBezTo>
                <a:cubicBezTo>
                  <a:pt x="232323" y="175731"/>
                  <a:pt x="236261" y="164017"/>
                  <a:pt x="238280" y="151903"/>
                </a:cubicBezTo>
                <a:cubicBezTo>
                  <a:pt x="239273" y="145946"/>
                  <a:pt x="239523" y="139816"/>
                  <a:pt x="241258" y="134032"/>
                </a:cubicBezTo>
                <a:cubicBezTo>
                  <a:pt x="242534" y="129779"/>
                  <a:pt x="243844" y="125008"/>
                  <a:pt x="247215" y="122118"/>
                </a:cubicBezTo>
                <a:cubicBezTo>
                  <a:pt x="254143" y="116180"/>
                  <a:pt x="272164" y="114485"/>
                  <a:pt x="279979" y="113183"/>
                </a:cubicBezTo>
                <a:cubicBezTo>
                  <a:pt x="282957" y="112190"/>
                  <a:pt x="285895" y="111067"/>
                  <a:pt x="288914" y="110204"/>
                </a:cubicBezTo>
                <a:cubicBezTo>
                  <a:pt x="292850" y="109079"/>
                  <a:pt x="296945" y="108520"/>
                  <a:pt x="300828" y="107226"/>
                </a:cubicBezTo>
                <a:cubicBezTo>
                  <a:pt x="305900" y="105535"/>
                  <a:pt x="310757" y="103255"/>
                  <a:pt x="315721" y="101269"/>
                </a:cubicBezTo>
                <a:lnTo>
                  <a:pt x="321678" y="92333"/>
                </a:lnTo>
                <a:cubicBezTo>
                  <a:pt x="300729" y="85351"/>
                  <a:pt x="325839" y="92333"/>
                  <a:pt x="285936" y="92333"/>
                </a:cubicBezTo>
                <a:cubicBezTo>
                  <a:pt x="282796" y="92333"/>
                  <a:pt x="279979" y="90348"/>
                  <a:pt x="277000" y="89355"/>
                </a:cubicBezTo>
                <a:cubicBezTo>
                  <a:pt x="274022" y="90348"/>
                  <a:pt x="269806" y="89721"/>
                  <a:pt x="268065" y="92333"/>
                </a:cubicBezTo>
                <a:cubicBezTo>
                  <a:pt x="261674" y="101919"/>
                  <a:pt x="265218" y="107623"/>
                  <a:pt x="268065" y="116161"/>
                </a:cubicBezTo>
                <a:cubicBezTo>
                  <a:pt x="273606" y="99537"/>
                  <a:pt x="277000" y="93251"/>
                  <a:pt x="277000" y="74462"/>
                </a:cubicBezTo>
                <a:cubicBezTo>
                  <a:pt x="277000" y="70368"/>
                  <a:pt x="275015" y="66519"/>
                  <a:pt x="274022" y="62548"/>
                </a:cubicBezTo>
                <a:cubicBezTo>
                  <a:pt x="291105" y="16992"/>
                  <a:pt x="275344" y="53533"/>
                  <a:pt x="288914" y="29785"/>
                </a:cubicBezTo>
                <a:cubicBezTo>
                  <a:pt x="291117" y="25930"/>
                  <a:pt x="299028" y="19430"/>
                  <a:pt x="294871" y="17871"/>
                </a:cubicBezTo>
                <a:cubicBezTo>
                  <a:pt x="285529" y="14367"/>
                  <a:pt x="275014" y="19856"/>
                  <a:pt x="265086" y="20849"/>
                </a:cubicBezTo>
                <a:cubicBezTo>
                  <a:pt x="259046" y="22359"/>
                  <a:pt x="250215" y="24244"/>
                  <a:pt x="244237" y="26806"/>
                </a:cubicBezTo>
                <a:cubicBezTo>
                  <a:pt x="240156" y="28555"/>
                  <a:pt x="236294" y="30777"/>
                  <a:pt x="232323" y="32763"/>
                </a:cubicBezTo>
                <a:cubicBezTo>
                  <a:pt x="231330" y="38720"/>
                  <a:pt x="232340" y="45390"/>
                  <a:pt x="229344" y="50634"/>
                </a:cubicBezTo>
                <a:cubicBezTo>
                  <a:pt x="227786" y="53360"/>
                  <a:pt x="222629" y="51393"/>
                  <a:pt x="220409" y="53613"/>
                </a:cubicBezTo>
                <a:cubicBezTo>
                  <a:pt x="217269" y="56753"/>
                  <a:pt x="217116" y="61975"/>
                  <a:pt x="214452" y="65527"/>
                </a:cubicBezTo>
                <a:cubicBezTo>
                  <a:pt x="211082" y="70020"/>
                  <a:pt x="206802" y="73786"/>
                  <a:pt x="202538" y="77441"/>
                </a:cubicBezTo>
                <a:cubicBezTo>
                  <a:pt x="191065" y="87275"/>
                  <a:pt x="194995" y="79054"/>
                  <a:pt x="184667" y="92333"/>
                </a:cubicBezTo>
                <a:cubicBezTo>
                  <a:pt x="167936" y="113844"/>
                  <a:pt x="180268" y="106446"/>
                  <a:pt x="166796" y="11318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421438" y="5686425"/>
            <a:ext cx="588962" cy="484188"/>
          </a:xfrm>
          <a:custGeom>
            <a:avLst/>
            <a:gdLst>
              <a:gd name="connsiteX0" fmla="*/ 0 w 588169"/>
              <a:gd name="connsiteY0" fmla="*/ 273844 h 483851"/>
              <a:gd name="connsiteX1" fmla="*/ 47625 w 588169"/>
              <a:gd name="connsiteY1" fmla="*/ 271463 h 483851"/>
              <a:gd name="connsiteX2" fmla="*/ 59532 w 588169"/>
              <a:gd name="connsiteY2" fmla="*/ 273844 h 483851"/>
              <a:gd name="connsiteX3" fmla="*/ 52388 w 588169"/>
              <a:gd name="connsiteY3" fmla="*/ 278606 h 483851"/>
              <a:gd name="connsiteX4" fmla="*/ 28575 w 588169"/>
              <a:gd name="connsiteY4" fmla="*/ 285750 h 483851"/>
              <a:gd name="connsiteX5" fmla="*/ 21432 w 588169"/>
              <a:gd name="connsiteY5" fmla="*/ 300038 h 483851"/>
              <a:gd name="connsiteX6" fmla="*/ 28575 w 588169"/>
              <a:gd name="connsiteY6" fmla="*/ 302419 h 483851"/>
              <a:gd name="connsiteX7" fmla="*/ 61913 w 588169"/>
              <a:gd name="connsiteY7" fmla="*/ 300038 h 483851"/>
              <a:gd name="connsiteX8" fmla="*/ 64294 w 588169"/>
              <a:gd name="connsiteY8" fmla="*/ 292894 h 483851"/>
              <a:gd name="connsiteX9" fmla="*/ 61913 w 588169"/>
              <a:gd name="connsiteY9" fmla="*/ 304800 h 483851"/>
              <a:gd name="connsiteX10" fmla="*/ 50007 w 588169"/>
              <a:gd name="connsiteY10" fmla="*/ 319088 h 483851"/>
              <a:gd name="connsiteX11" fmla="*/ 47625 w 588169"/>
              <a:gd name="connsiteY11" fmla="*/ 326231 h 483851"/>
              <a:gd name="connsiteX12" fmla="*/ 42863 w 588169"/>
              <a:gd name="connsiteY12" fmla="*/ 333375 h 483851"/>
              <a:gd name="connsiteX13" fmla="*/ 40482 w 588169"/>
              <a:gd name="connsiteY13" fmla="*/ 347663 h 483851"/>
              <a:gd name="connsiteX14" fmla="*/ 35719 w 588169"/>
              <a:gd name="connsiteY14" fmla="*/ 366713 h 483851"/>
              <a:gd name="connsiteX15" fmla="*/ 30957 w 588169"/>
              <a:gd name="connsiteY15" fmla="*/ 383381 h 483851"/>
              <a:gd name="connsiteX16" fmla="*/ 26194 w 588169"/>
              <a:gd name="connsiteY16" fmla="*/ 390525 h 483851"/>
              <a:gd name="connsiteX17" fmla="*/ 30957 w 588169"/>
              <a:gd name="connsiteY17" fmla="*/ 426244 h 483851"/>
              <a:gd name="connsiteX18" fmla="*/ 35719 w 588169"/>
              <a:gd name="connsiteY18" fmla="*/ 433388 h 483851"/>
              <a:gd name="connsiteX19" fmla="*/ 38100 w 588169"/>
              <a:gd name="connsiteY19" fmla="*/ 478631 h 483851"/>
              <a:gd name="connsiteX20" fmla="*/ 54769 w 588169"/>
              <a:gd name="connsiteY20" fmla="*/ 476250 h 483851"/>
              <a:gd name="connsiteX21" fmla="*/ 59532 w 588169"/>
              <a:gd name="connsiteY21" fmla="*/ 461963 h 483851"/>
              <a:gd name="connsiteX22" fmla="*/ 61913 w 588169"/>
              <a:gd name="connsiteY22" fmla="*/ 454819 h 483851"/>
              <a:gd name="connsiteX23" fmla="*/ 69057 w 588169"/>
              <a:gd name="connsiteY23" fmla="*/ 452438 h 483851"/>
              <a:gd name="connsiteX24" fmla="*/ 73819 w 588169"/>
              <a:gd name="connsiteY24" fmla="*/ 438150 h 483851"/>
              <a:gd name="connsiteX25" fmla="*/ 71438 w 588169"/>
              <a:gd name="connsiteY25" fmla="*/ 447675 h 483851"/>
              <a:gd name="connsiteX26" fmla="*/ 78582 w 588169"/>
              <a:gd name="connsiteY26" fmla="*/ 445294 h 483851"/>
              <a:gd name="connsiteX27" fmla="*/ 85725 w 588169"/>
              <a:gd name="connsiteY27" fmla="*/ 440531 h 483851"/>
              <a:gd name="connsiteX28" fmla="*/ 90488 w 588169"/>
              <a:gd name="connsiteY28" fmla="*/ 447675 h 483851"/>
              <a:gd name="connsiteX29" fmla="*/ 97632 w 588169"/>
              <a:gd name="connsiteY29" fmla="*/ 450056 h 483851"/>
              <a:gd name="connsiteX30" fmla="*/ 130969 w 588169"/>
              <a:gd name="connsiteY30" fmla="*/ 454819 h 483851"/>
              <a:gd name="connsiteX31" fmla="*/ 142875 w 588169"/>
              <a:gd name="connsiteY31" fmla="*/ 457200 h 483851"/>
              <a:gd name="connsiteX32" fmla="*/ 147638 w 588169"/>
              <a:gd name="connsiteY32" fmla="*/ 464344 h 483851"/>
              <a:gd name="connsiteX33" fmla="*/ 140494 w 588169"/>
              <a:gd name="connsiteY33" fmla="*/ 466725 h 483851"/>
              <a:gd name="connsiteX34" fmla="*/ 126207 w 588169"/>
              <a:gd name="connsiteY34" fmla="*/ 461963 h 483851"/>
              <a:gd name="connsiteX35" fmla="*/ 102394 w 588169"/>
              <a:gd name="connsiteY35" fmla="*/ 459581 h 483851"/>
              <a:gd name="connsiteX36" fmla="*/ 59532 w 588169"/>
              <a:gd name="connsiteY36" fmla="*/ 461963 h 483851"/>
              <a:gd name="connsiteX37" fmla="*/ 100013 w 588169"/>
              <a:gd name="connsiteY37" fmla="*/ 464344 h 483851"/>
              <a:gd name="connsiteX38" fmla="*/ 92869 w 588169"/>
              <a:gd name="connsiteY38" fmla="*/ 469106 h 483851"/>
              <a:gd name="connsiteX39" fmla="*/ 88107 w 588169"/>
              <a:gd name="connsiteY39" fmla="*/ 476250 h 483851"/>
              <a:gd name="connsiteX40" fmla="*/ 109538 w 588169"/>
              <a:gd name="connsiteY40" fmla="*/ 478631 h 483851"/>
              <a:gd name="connsiteX41" fmla="*/ 121444 w 588169"/>
              <a:gd name="connsiteY41" fmla="*/ 476250 h 483851"/>
              <a:gd name="connsiteX42" fmla="*/ 140494 w 588169"/>
              <a:gd name="connsiteY42" fmla="*/ 466725 h 483851"/>
              <a:gd name="connsiteX43" fmla="*/ 154782 w 588169"/>
              <a:gd name="connsiteY43" fmla="*/ 457200 h 483851"/>
              <a:gd name="connsiteX44" fmla="*/ 161925 w 588169"/>
              <a:gd name="connsiteY44" fmla="*/ 440531 h 483851"/>
              <a:gd name="connsiteX45" fmla="*/ 166688 w 588169"/>
              <a:gd name="connsiteY45" fmla="*/ 433388 h 483851"/>
              <a:gd name="connsiteX46" fmla="*/ 173832 w 588169"/>
              <a:gd name="connsiteY46" fmla="*/ 431006 h 483851"/>
              <a:gd name="connsiteX47" fmla="*/ 188119 w 588169"/>
              <a:gd name="connsiteY47" fmla="*/ 421481 h 483851"/>
              <a:gd name="connsiteX48" fmla="*/ 207169 w 588169"/>
              <a:gd name="connsiteY48" fmla="*/ 423863 h 483851"/>
              <a:gd name="connsiteX49" fmla="*/ 235744 w 588169"/>
              <a:gd name="connsiteY49" fmla="*/ 431006 h 483851"/>
              <a:gd name="connsiteX50" fmla="*/ 261938 w 588169"/>
              <a:gd name="connsiteY50" fmla="*/ 438150 h 483851"/>
              <a:gd name="connsiteX51" fmla="*/ 271463 w 588169"/>
              <a:gd name="connsiteY51" fmla="*/ 440531 h 483851"/>
              <a:gd name="connsiteX52" fmla="*/ 309563 w 588169"/>
              <a:gd name="connsiteY52" fmla="*/ 445294 h 483851"/>
              <a:gd name="connsiteX53" fmla="*/ 338138 w 588169"/>
              <a:gd name="connsiteY53" fmla="*/ 440531 h 483851"/>
              <a:gd name="connsiteX54" fmla="*/ 345282 w 588169"/>
              <a:gd name="connsiteY54" fmla="*/ 438150 h 483851"/>
              <a:gd name="connsiteX55" fmla="*/ 354807 w 588169"/>
              <a:gd name="connsiteY55" fmla="*/ 423863 h 483851"/>
              <a:gd name="connsiteX56" fmla="*/ 357188 w 588169"/>
              <a:gd name="connsiteY56" fmla="*/ 416719 h 483851"/>
              <a:gd name="connsiteX57" fmla="*/ 342900 w 588169"/>
              <a:gd name="connsiteY57" fmla="*/ 404813 h 483851"/>
              <a:gd name="connsiteX58" fmla="*/ 314325 w 588169"/>
              <a:gd name="connsiteY58" fmla="*/ 414338 h 483851"/>
              <a:gd name="connsiteX59" fmla="*/ 300038 w 588169"/>
              <a:gd name="connsiteY59" fmla="*/ 416719 h 483851"/>
              <a:gd name="connsiteX60" fmla="*/ 269082 w 588169"/>
              <a:gd name="connsiteY60" fmla="*/ 426244 h 483851"/>
              <a:gd name="connsiteX61" fmla="*/ 261938 w 588169"/>
              <a:gd name="connsiteY61" fmla="*/ 433388 h 483851"/>
              <a:gd name="connsiteX62" fmla="*/ 254794 w 588169"/>
              <a:gd name="connsiteY62" fmla="*/ 438150 h 483851"/>
              <a:gd name="connsiteX63" fmla="*/ 250032 w 588169"/>
              <a:gd name="connsiteY63" fmla="*/ 445294 h 483851"/>
              <a:gd name="connsiteX64" fmla="*/ 261938 w 588169"/>
              <a:gd name="connsiteY64" fmla="*/ 438150 h 483851"/>
              <a:gd name="connsiteX65" fmla="*/ 269082 w 588169"/>
              <a:gd name="connsiteY65" fmla="*/ 433388 h 483851"/>
              <a:gd name="connsiteX66" fmla="*/ 278607 w 588169"/>
              <a:gd name="connsiteY66" fmla="*/ 421481 h 483851"/>
              <a:gd name="connsiteX67" fmla="*/ 288132 w 588169"/>
              <a:gd name="connsiteY67" fmla="*/ 419100 h 483851"/>
              <a:gd name="connsiteX68" fmla="*/ 302419 w 588169"/>
              <a:gd name="connsiteY68" fmla="*/ 416719 h 483851"/>
              <a:gd name="connsiteX69" fmla="*/ 309563 w 588169"/>
              <a:gd name="connsiteY69" fmla="*/ 407194 h 483851"/>
              <a:gd name="connsiteX70" fmla="*/ 314325 w 588169"/>
              <a:gd name="connsiteY70" fmla="*/ 400050 h 483851"/>
              <a:gd name="connsiteX71" fmla="*/ 316707 w 588169"/>
              <a:gd name="connsiteY71" fmla="*/ 411956 h 483851"/>
              <a:gd name="connsiteX72" fmla="*/ 321469 w 588169"/>
              <a:gd name="connsiteY72" fmla="*/ 457200 h 483851"/>
              <a:gd name="connsiteX73" fmla="*/ 321469 w 588169"/>
              <a:gd name="connsiteY73" fmla="*/ 395288 h 483851"/>
              <a:gd name="connsiteX74" fmla="*/ 319088 w 588169"/>
              <a:gd name="connsiteY74" fmla="*/ 400050 h 483851"/>
              <a:gd name="connsiteX75" fmla="*/ 326232 w 588169"/>
              <a:gd name="connsiteY75" fmla="*/ 402431 h 483851"/>
              <a:gd name="connsiteX76" fmla="*/ 347663 w 588169"/>
              <a:gd name="connsiteY76" fmla="*/ 385763 h 483851"/>
              <a:gd name="connsiteX77" fmla="*/ 347663 w 588169"/>
              <a:gd name="connsiteY77" fmla="*/ 411956 h 483851"/>
              <a:gd name="connsiteX78" fmla="*/ 350044 w 588169"/>
              <a:gd name="connsiteY78" fmla="*/ 402431 h 483851"/>
              <a:gd name="connsiteX79" fmla="*/ 354807 w 588169"/>
              <a:gd name="connsiteY79" fmla="*/ 395288 h 483851"/>
              <a:gd name="connsiteX80" fmla="*/ 369094 w 588169"/>
              <a:gd name="connsiteY80" fmla="*/ 390525 h 483851"/>
              <a:gd name="connsiteX81" fmla="*/ 376238 w 588169"/>
              <a:gd name="connsiteY81" fmla="*/ 383381 h 483851"/>
              <a:gd name="connsiteX82" fmla="*/ 381000 w 588169"/>
              <a:gd name="connsiteY82" fmla="*/ 383381 h 483851"/>
              <a:gd name="connsiteX83" fmla="*/ 383382 w 588169"/>
              <a:gd name="connsiteY83" fmla="*/ 373856 h 483851"/>
              <a:gd name="connsiteX84" fmla="*/ 388144 w 588169"/>
              <a:gd name="connsiteY84" fmla="*/ 381000 h 483851"/>
              <a:gd name="connsiteX85" fmla="*/ 390525 w 588169"/>
              <a:gd name="connsiteY85" fmla="*/ 369094 h 483851"/>
              <a:gd name="connsiteX86" fmla="*/ 392907 w 588169"/>
              <a:gd name="connsiteY86" fmla="*/ 361950 h 483851"/>
              <a:gd name="connsiteX87" fmla="*/ 381000 w 588169"/>
              <a:gd name="connsiteY87" fmla="*/ 364331 h 483851"/>
              <a:gd name="connsiteX88" fmla="*/ 373857 w 588169"/>
              <a:gd name="connsiteY88" fmla="*/ 369094 h 483851"/>
              <a:gd name="connsiteX89" fmla="*/ 400050 w 588169"/>
              <a:gd name="connsiteY89" fmla="*/ 328613 h 483851"/>
              <a:gd name="connsiteX90" fmla="*/ 416719 w 588169"/>
              <a:gd name="connsiteY90" fmla="*/ 326231 h 483851"/>
              <a:gd name="connsiteX91" fmla="*/ 421482 w 588169"/>
              <a:gd name="connsiteY91" fmla="*/ 316706 h 483851"/>
              <a:gd name="connsiteX92" fmla="*/ 438150 w 588169"/>
              <a:gd name="connsiteY92" fmla="*/ 300038 h 483851"/>
              <a:gd name="connsiteX93" fmla="*/ 442913 w 588169"/>
              <a:gd name="connsiteY93" fmla="*/ 285750 h 483851"/>
              <a:gd name="connsiteX94" fmla="*/ 445294 w 588169"/>
              <a:gd name="connsiteY94" fmla="*/ 278606 h 483851"/>
              <a:gd name="connsiteX95" fmla="*/ 435769 w 588169"/>
              <a:gd name="connsiteY95" fmla="*/ 254794 h 483851"/>
              <a:gd name="connsiteX96" fmla="*/ 428625 w 588169"/>
              <a:gd name="connsiteY96" fmla="*/ 264319 h 483851"/>
              <a:gd name="connsiteX97" fmla="*/ 426244 w 588169"/>
              <a:gd name="connsiteY97" fmla="*/ 278606 h 483851"/>
              <a:gd name="connsiteX98" fmla="*/ 419100 w 588169"/>
              <a:gd name="connsiteY98" fmla="*/ 292894 h 483851"/>
              <a:gd name="connsiteX99" fmla="*/ 416719 w 588169"/>
              <a:gd name="connsiteY99" fmla="*/ 300038 h 483851"/>
              <a:gd name="connsiteX100" fmla="*/ 411957 w 588169"/>
              <a:gd name="connsiteY100" fmla="*/ 309563 h 483851"/>
              <a:gd name="connsiteX101" fmla="*/ 409575 w 588169"/>
              <a:gd name="connsiteY101" fmla="*/ 319088 h 483851"/>
              <a:gd name="connsiteX102" fmla="*/ 402432 w 588169"/>
              <a:gd name="connsiteY102" fmla="*/ 321469 h 483851"/>
              <a:gd name="connsiteX103" fmla="*/ 371475 w 588169"/>
              <a:gd name="connsiteY103" fmla="*/ 314325 h 483851"/>
              <a:gd name="connsiteX104" fmla="*/ 350044 w 588169"/>
              <a:gd name="connsiteY104" fmla="*/ 316706 h 483851"/>
              <a:gd name="connsiteX105" fmla="*/ 340519 w 588169"/>
              <a:gd name="connsiteY105" fmla="*/ 319088 h 483851"/>
              <a:gd name="connsiteX106" fmla="*/ 333375 w 588169"/>
              <a:gd name="connsiteY106" fmla="*/ 328613 h 483851"/>
              <a:gd name="connsiteX107" fmla="*/ 316707 w 588169"/>
              <a:gd name="connsiteY107" fmla="*/ 342900 h 483851"/>
              <a:gd name="connsiteX108" fmla="*/ 307182 w 588169"/>
              <a:gd name="connsiteY108" fmla="*/ 357188 h 483851"/>
              <a:gd name="connsiteX109" fmla="*/ 300038 w 588169"/>
              <a:gd name="connsiteY109" fmla="*/ 361950 h 483851"/>
              <a:gd name="connsiteX110" fmla="*/ 338138 w 588169"/>
              <a:gd name="connsiteY110" fmla="*/ 357188 h 483851"/>
              <a:gd name="connsiteX111" fmla="*/ 347663 w 588169"/>
              <a:gd name="connsiteY111" fmla="*/ 352425 h 483851"/>
              <a:gd name="connsiteX112" fmla="*/ 354807 w 588169"/>
              <a:gd name="connsiteY112" fmla="*/ 350044 h 483851"/>
              <a:gd name="connsiteX113" fmla="*/ 361950 w 588169"/>
              <a:gd name="connsiteY113" fmla="*/ 345281 h 483851"/>
              <a:gd name="connsiteX114" fmla="*/ 366713 w 588169"/>
              <a:gd name="connsiteY114" fmla="*/ 338138 h 483851"/>
              <a:gd name="connsiteX115" fmla="*/ 357188 w 588169"/>
              <a:gd name="connsiteY115" fmla="*/ 333375 h 483851"/>
              <a:gd name="connsiteX116" fmla="*/ 328613 w 588169"/>
              <a:gd name="connsiteY116" fmla="*/ 335756 h 483851"/>
              <a:gd name="connsiteX117" fmla="*/ 311944 w 588169"/>
              <a:gd name="connsiteY117" fmla="*/ 340519 h 483851"/>
              <a:gd name="connsiteX118" fmla="*/ 304800 w 588169"/>
              <a:gd name="connsiteY118" fmla="*/ 342900 h 483851"/>
              <a:gd name="connsiteX119" fmla="*/ 295275 w 588169"/>
              <a:gd name="connsiteY119" fmla="*/ 345281 h 483851"/>
              <a:gd name="connsiteX120" fmla="*/ 288132 w 588169"/>
              <a:gd name="connsiteY120" fmla="*/ 350044 h 483851"/>
              <a:gd name="connsiteX121" fmla="*/ 297657 w 588169"/>
              <a:gd name="connsiteY121" fmla="*/ 319088 h 483851"/>
              <a:gd name="connsiteX122" fmla="*/ 314325 w 588169"/>
              <a:gd name="connsiteY122" fmla="*/ 321469 h 483851"/>
              <a:gd name="connsiteX123" fmla="*/ 235744 w 588169"/>
              <a:gd name="connsiteY123" fmla="*/ 328613 h 483851"/>
              <a:gd name="connsiteX124" fmla="*/ 216694 w 588169"/>
              <a:gd name="connsiteY124" fmla="*/ 333375 h 483851"/>
              <a:gd name="connsiteX125" fmla="*/ 202407 w 588169"/>
              <a:gd name="connsiteY125" fmla="*/ 326231 h 483851"/>
              <a:gd name="connsiteX126" fmla="*/ 209550 w 588169"/>
              <a:gd name="connsiteY126" fmla="*/ 323850 h 483851"/>
              <a:gd name="connsiteX127" fmla="*/ 216694 w 588169"/>
              <a:gd name="connsiteY127" fmla="*/ 326231 h 483851"/>
              <a:gd name="connsiteX128" fmla="*/ 211932 w 588169"/>
              <a:gd name="connsiteY128" fmla="*/ 333375 h 483851"/>
              <a:gd name="connsiteX129" fmla="*/ 209550 w 588169"/>
              <a:gd name="connsiteY129" fmla="*/ 340519 h 483851"/>
              <a:gd name="connsiteX130" fmla="*/ 219075 w 588169"/>
              <a:gd name="connsiteY130" fmla="*/ 335756 h 483851"/>
              <a:gd name="connsiteX131" fmla="*/ 238125 w 588169"/>
              <a:gd name="connsiteY131" fmla="*/ 314325 h 483851"/>
              <a:gd name="connsiteX132" fmla="*/ 240507 w 588169"/>
              <a:gd name="connsiteY132" fmla="*/ 304800 h 483851"/>
              <a:gd name="connsiteX133" fmla="*/ 238125 w 588169"/>
              <a:gd name="connsiteY133" fmla="*/ 323850 h 483851"/>
              <a:gd name="connsiteX134" fmla="*/ 230982 w 588169"/>
              <a:gd name="connsiteY134" fmla="*/ 340519 h 483851"/>
              <a:gd name="connsiteX135" fmla="*/ 235744 w 588169"/>
              <a:gd name="connsiteY135" fmla="*/ 347663 h 483851"/>
              <a:gd name="connsiteX136" fmla="*/ 238125 w 588169"/>
              <a:gd name="connsiteY136" fmla="*/ 340519 h 483851"/>
              <a:gd name="connsiteX137" fmla="*/ 247650 w 588169"/>
              <a:gd name="connsiteY137" fmla="*/ 319088 h 483851"/>
              <a:gd name="connsiteX138" fmla="*/ 250032 w 588169"/>
              <a:gd name="connsiteY138" fmla="*/ 300038 h 483851"/>
              <a:gd name="connsiteX139" fmla="*/ 247650 w 588169"/>
              <a:gd name="connsiteY139" fmla="*/ 316706 h 483851"/>
              <a:gd name="connsiteX140" fmla="*/ 242888 w 588169"/>
              <a:gd name="connsiteY140" fmla="*/ 323850 h 483851"/>
              <a:gd name="connsiteX141" fmla="*/ 238125 w 588169"/>
              <a:gd name="connsiteY141" fmla="*/ 264319 h 483851"/>
              <a:gd name="connsiteX142" fmla="*/ 233363 w 588169"/>
              <a:gd name="connsiteY142" fmla="*/ 273844 h 483851"/>
              <a:gd name="connsiteX143" fmla="*/ 230982 w 588169"/>
              <a:gd name="connsiteY143" fmla="*/ 290513 h 483851"/>
              <a:gd name="connsiteX144" fmla="*/ 226219 w 588169"/>
              <a:gd name="connsiteY144" fmla="*/ 300038 h 483851"/>
              <a:gd name="connsiteX145" fmla="*/ 219075 w 588169"/>
              <a:gd name="connsiteY145" fmla="*/ 326231 h 483851"/>
              <a:gd name="connsiteX146" fmla="*/ 221457 w 588169"/>
              <a:gd name="connsiteY146" fmla="*/ 266700 h 483851"/>
              <a:gd name="connsiteX147" fmla="*/ 228600 w 588169"/>
              <a:gd name="connsiteY147" fmla="*/ 257175 h 483851"/>
              <a:gd name="connsiteX148" fmla="*/ 235744 w 588169"/>
              <a:gd name="connsiteY148" fmla="*/ 252413 h 483851"/>
              <a:gd name="connsiteX149" fmla="*/ 254794 w 588169"/>
              <a:gd name="connsiteY149" fmla="*/ 245269 h 483851"/>
              <a:gd name="connsiteX150" fmla="*/ 261938 w 588169"/>
              <a:gd name="connsiteY150" fmla="*/ 240506 h 483851"/>
              <a:gd name="connsiteX151" fmla="*/ 264319 w 588169"/>
              <a:gd name="connsiteY151" fmla="*/ 233363 h 483851"/>
              <a:gd name="connsiteX152" fmla="*/ 271463 w 588169"/>
              <a:gd name="connsiteY152" fmla="*/ 226219 h 483851"/>
              <a:gd name="connsiteX153" fmla="*/ 269082 w 588169"/>
              <a:gd name="connsiteY153" fmla="*/ 197644 h 483851"/>
              <a:gd name="connsiteX154" fmla="*/ 259557 w 588169"/>
              <a:gd name="connsiteY154" fmla="*/ 200025 h 483851"/>
              <a:gd name="connsiteX155" fmla="*/ 254794 w 588169"/>
              <a:gd name="connsiteY155" fmla="*/ 207169 h 483851"/>
              <a:gd name="connsiteX156" fmla="*/ 240507 w 588169"/>
              <a:gd name="connsiteY156" fmla="*/ 226219 h 483851"/>
              <a:gd name="connsiteX157" fmla="*/ 238125 w 588169"/>
              <a:gd name="connsiteY157" fmla="*/ 235744 h 483851"/>
              <a:gd name="connsiteX158" fmla="*/ 235744 w 588169"/>
              <a:gd name="connsiteY158" fmla="*/ 242888 h 483851"/>
              <a:gd name="connsiteX159" fmla="*/ 233363 w 588169"/>
              <a:gd name="connsiteY159" fmla="*/ 233363 h 483851"/>
              <a:gd name="connsiteX160" fmla="*/ 230982 w 588169"/>
              <a:gd name="connsiteY160" fmla="*/ 216694 h 483851"/>
              <a:gd name="connsiteX161" fmla="*/ 216694 w 588169"/>
              <a:gd name="connsiteY161" fmla="*/ 211931 h 483851"/>
              <a:gd name="connsiteX162" fmla="*/ 211932 w 588169"/>
              <a:gd name="connsiteY162" fmla="*/ 197644 h 483851"/>
              <a:gd name="connsiteX163" fmla="*/ 204788 w 588169"/>
              <a:gd name="connsiteY163" fmla="*/ 195263 h 483851"/>
              <a:gd name="connsiteX164" fmla="*/ 195263 w 588169"/>
              <a:gd name="connsiteY164" fmla="*/ 192881 h 483851"/>
              <a:gd name="connsiteX165" fmla="*/ 150019 w 588169"/>
              <a:gd name="connsiteY165" fmla="*/ 195263 h 483851"/>
              <a:gd name="connsiteX166" fmla="*/ 142875 w 588169"/>
              <a:gd name="connsiteY166" fmla="*/ 200025 h 483851"/>
              <a:gd name="connsiteX167" fmla="*/ 128588 w 588169"/>
              <a:gd name="connsiteY167" fmla="*/ 195263 h 483851"/>
              <a:gd name="connsiteX168" fmla="*/ 107157 w 588169"/>
              <a:gd name="connsiteY168" fmla="*/ 190500 h 483851"/>
              <a:gd name="connsiteX169" fmla="*/ 111919 w 588169"/>
              <a:gd name="connsiteY169" fmla="*/ 183356 h 483851"/>
              <a:gd name="connsiteX170" fmla="*/ 116682 w 588169"/>
              <a:gd name="connsiteY170" fmla="*/ 169069 h 483851"/>
              <a:gd name="connsiteX171" fmla="*/ 114300 w 588169"/>
              <a:gd name="connsiteY171" fmla="*/ 295275 h 483851"/>
              <a:gd name="connsiteX172" fmla="*/ 104775 w 588169"/>
              <a:gd name="connsiteY172" fmla="*/ 309563 h 483851"/>
              <a:gd name="connsiteX173" fmla="*/ 90488 w 588169"/>
              <a:gd name="connsiteY173" fmla="*/ 319088 h 483851"/>
              <a:gd name="connsiteX174" fmla="*/ 90488 w 588169"/>
              <a:gd name="connsiteY174" fmla="*/ 350044 h 483851"/>
              <a:gd name="connsiteX175" fmla="*/ 107157 w 588169"/>
              <a:gd name="connsiteY175" fmla="*/ 345281 h 483851"/>
              <a:gd name="connsiteX176" fmla="*/ 121444 w 588169"/>
              <a:gd name="connsiteY176" fmla="*/ 345281 h 483851"/>
              <a:gd name="connsiteX177" fmla="*/ 126207 w 588169"/>
              <a:gd name="connsiteY177" fmla="*/ 338138 h 483851"/>
              <a:gd name="connsiteX178" fmla="*/ 116682 w 588169"/>
              <a:gd name="connsiteY178" fmla="*/ 342900 h 483851"/>
              <a:gd name="connsiteX179" fmla="*/ 92869 w 588169"/>
              <a:gd name="connsiteY179" fmla="*/ 357188 h 483851"/>
              <a:gd name="connsiteX180" fmla="*/ 83344 w 588169"/>
              <a:gd name="connsiteY180" fmla="*/ 371475 h 483851"/>
              <a:gd name="connsiteX181" fmla="*/ 90488 w 588169"/>
              <a:gd name="connsiteY181" fmla="*/ 373856 h 483851"/>
              <a:gd name="connsiteX182" fmla="*/ 135732 w 588169"/>
              <a:gd name="connsiteY182" fmla="*/ 378619 h 483851"/>
              <a:gd name="connsiteX183" fmla="*/ 150019 w 588169"/>
              <a:gd name="connsiteY183" fmla="*/ 381000 h 483851"/>
              <a:gd name="connsiteX184" fmla="*/ 152400 w 588169"/>
              <a:gd name="connsiteY184" fmla="*/ 388144 h 483851"/>
              <a:gd name="connsiteX185" fmla="*/ 142875 w 588169"/>
              <a:gd name="connsiteY185" fmla="*/ 392906 h 483851"/>
              <a:gd name="connsiteX186" fmla="*/ 126207 w 588169"/>
              <a:gd name="connsiteY186" fmla="*/ 388144 h 483851"/>
              <a:gd name="connsiteX187" fmla="*/ 119063 w 588169"/>
              <a:gd name="connsiteY187" fmla="*/ 383381 h 483851"/>
              <a:gd name="connsiteX188" fmla="*/ 121444 w 588169"/>
              <a:gd name="connsiteY188" fmla="*/ 407194 h 483851"/>
              <a:gd name="connsiteX189" fmla="*/ 150019 w 588169"/>
              <a:gd name="connsiteY189" fmla="*/ 409575 h 483851"/>
              <a:gd name="connsiteX190" fmla="*/ 147638 w 588169"/>
              <a:gd name="connsiteY190" fmla="*/ 419100 h 483851"/>
              <a:gd name="connsiteX191" fmla="*/ 126207 w 588169"/>
              <a:gd name="connsiteY191" fmla="*/ 421481 h 483851"/>
              <a:gd name="connsiteX192" fmla="*/ 128588 w 588169"/>
              <a:gd name="connsiteY192" fmla="*/ 414338 h 483851"/>
              <a:gd name="connsiteX193" fmla="*/ 135732 w 588169"/>
              <a:gd name="connsiteY193" fmla="*/ 411956 h 483851"/>
              <a:gd name="connsiteX194" fmla="*/ 142875 w 588169"/>
              <a:gd name="connsiteY194" fmla="*/ 407194 h 483851"/>
              <a:gd name="connsiteX195" fmla="*/ 145257 w 588169"/>
              <a:gd name="connsiteY195" fmla="*/ 397669 h 483851"/>
              <a:gd name="connsiteX196" fmla="*/ 147638 w 588169"/>
              <a:gd name="connsiteY196" fmla="*/ 404813 h 483851"/>
              <a:gd name="connsiteX197" fmla="*/ 138113 w 588169"/>
              <a:gd name="connsiteY197" fmla="*/ 438150 h 483851"/>
              <a:gd name="connsiteX198" fmla="*/ 130969 w 588169"/>
              <a:gd name="connsiteY198" fmla="*/ 433388 h 483851"/>
              <a:gd name="connsiteX199" fmla="*/ 123825 w 588169"/>
              <a:gd name="connsiteY199" fmla="*/ 431006 h 483851"/>
              <a:gd name="connsiteX200" fmla="*/ 100013 w 588169"/>
              <a:gd name="connsiteY200" fmla="*/ 419100 h 483851"/>
              <a:gd name="connsiteX201" fmla="*/ 83344 w 588169"/>
              <a:gd name="connsiteY201" fmla="*/ 421481 h 483851"/>
              <a:gd name="connsiteX202" fmla="*/ 83344 w 588169"/>
              <a:gd name="connsiteY202" fmla="*/ 400050 h 483851"/>
              <a:gd name="connsiteX203" fmla="*/ 95250 w 588169"/>
              <a:gd name="connsiteY203" fmla="*/ 402431 h 483851"/>
              <a:gd name="connsiteX204" fmla="*/ 109538 w 588169"/>
              <a:gd name="connsiteY204" fmla="*/ 407194 h 483851"/>
              <a:gd name="connsiteX205" fmla="*/ 142875 w 588169"/>
              <a:gd name="connsiteY205" fmla="*/ 402431 h 483851"/>
              <a:gd name="connsiteX206" fmla="*/ 152400 w 588169"/>
              <a:gd name="connsiteY206" fmla="*/ 397669 h 483851"/>
              <a:gd name="connsiteX207" fmla="*/ 157163 w 588169"/>
              <a:gd name="connsiteY207" fmla="*/ 390525 h 483851"/>
              <a:gd name="connsiteX208" fmla="*/ 169069 w 588169"/>
              <a:gd name="connsiteY208" fmla="*/ 388144 h 483851"/>
              <a:gd name="connsiteX209" fmla="*/ 185738 w 588169"/>
              <a:gd name="connsiteY209" fmla="*/ 385763 h 483851"/>
              <a:gd name="connsiteX210" fmla="*/ 183357 w 588169"/>
              <a:gd name="connsiteY210" fmla="*/ 323850 h 483851"/>
              <a:gd name="connsiteX211" fmla="*/ 173832 w 588169"/>
              <a:gd name="connsiteY211" fmla="*/ 326231 h 483851"/>
              <a:gd name="connsiteX212" fmla="*/ 169069 w 588169"/>
              <a:gd name="connsiteY212" fmla="*/ 333375 h 483851"/>
              <a:gd name="connsiteX213" fmla="*/ 166688 w 588169"/>
              <a:gd name="connsiteY213" fmla="*/ 345281 h 483851"/>
              <a:gd name="connsiteX214" fmla="*/ 164307 w 588169"/>
              <a:gd name="connsiteY214" fmla="*/ 352425 h 483851"/>
              <a:gd name="connsiteX215" fmla="*/ 161925 w 588169"/>
              <a:gd name="connsiteY215" fmla="*/ 364331 h 483851"/>
              <a:gd name="connsiteX216" fmla="*/ 154782 w 588169"/>
              <a:gd name="connsiteY216" fmla="*/ 371475 h 483851"/>
              <a:gd name="connsiteX217" fmla="*/ 152400 w 588169"/>
              <a:gd name="connsiteY217" fmla="*/ 383381 h 483851"/>
              <a:gd name="connsiteX218" fmla="*/ 173832 w 588169"/>
              <a:gd name="connsiteY218" fmla="*/ 371475 h 483851"/>
              <a:gd name="connsiteX219" fmla="*/ 219075 w 588169"/>
              <a:gd name="connsiteY219" fmla="*/ 340519 h 483851"/>
              <a:gd name="connsiteX220" fmla="*/ 230982 w 588169"/>
              <a:gd name="connsiteY220" fmla="*/ 321469 h 483851"/>
              <a:gd name="connsiteX221" fmla="*/ 228600 w 588169"/>
              <a:gd name="connsiteY221" fmla="*/ 309563 h 483851"/>
              <a:gd name="connsiteX222" fmla="*/ 216694 w 588169"/>
              <a:gd name="connsiteY222" fmla="*/ 311944 h 483851"/>
              <a:gd name="connsiteX223" fmla="*/ 214313 w 588169"/>
              <a:gd name="connsiteY223" fmla="*/ 319088 h 483851"/>
              <a:gd name="connsiteX224" fmla="*/ 204788 w 588169"/>
              <a:gd name="connsiteY224" fmla="*/ 323850 h 483851"/>
              <a:gd name="connsiteX225" fmla="*/ 188119 w 588169"/>
              <a:gd name="connsiteY225" fmla="*/ 335756 h 483851"/>
              <a:gd name="connsiteX226" fmla="*/ 183357 w 588169"/>
              <a:gd name="connsiteY226" fmla="*/ 345281 h 483851"/>
              <a:gd name="connsiteX227" fmla="*/ 178594 w 588169"/>
              <a:gd name="connsiteY227" fmla="*/ 333375 h 483851"/>
              <a:gd name="connsiteX228" fmla="*/ 188119 w 588169"/>
              <a:gd name="connsiteY228" fmla="*/ 304800 h 483851"/>
              <a:gd name="connsiteX229" fmla="*/ 195263 w 588169"/>
              <a:gd name="connsiteY229" fmla="*/ 302419 h 483851"/>
              <a:gd name="connsiteX230" fmla="*/ 197644 w 588169"/>
              <a:gd name="connsiteY230" fmla="*/ 295275 h 483851"/>
              <a:gd name="connsiteX231" fmla="*/ 190500 w 588169"/>
              <a:gd name="connsiteY231" fmla="*/ 297656 h 483851"/>
              <a:gd name="connsiteX232" fmla="*/ 180975 w 588169"/>
              <a:gd name="connsiteY232" fmla="*/ 295275 h 483851"/>
              <a:gd name="connsiteX233" fmla="*/ 150019 w 588169"/>
              <a:gd name="connsiteY233" fmla="*/ 285750 h 483851"/>
              <a:gd name="connsiteX234" fmla="*/ 95250 w 588169"/>
              <a:gd name="connsiteY234" fmla="*/ 259556 h 483851"/>
              <a:gd name="connsiteX235" fmla="*/ 83344 w 588169"/>
              <a:gd name="connsiteY235" fmla="*/ 250031 h 483851"/>
              <a:gd name="connsiteX236" fmla="*/ 80963 w 588169"/>
              <a:gd name="connsiteY236" fmla="*/ 259556 h 483851"/>
              <a:gd name="connsiteX237" fmla="*/ 97632 w 588169"/>
              <a:gd name="connsiteY237" fmla="*/ 288131 h 483851"/>
              <a:gd name="connsiteX238" fmla="*/ 104775 w 588169"/>
              <a:gd name="connsiteY238" fmla="*/ 290513 h 483851"/>
              <a:gd name="connsiteX239" fmla="*/ 114300 w 588169"/>
              <a:gd name="connsiteY239" fmla="*/ 288131 h 483851"/>
              <a:gd name="connsiteX240" fmla="*/ 121444 w 588169"/>
              <a:gd name="connsiteY240" fmla="*/ 285750 h 483851"/>
              <a:gd name="connsiteX241" fmla="*/ 128588 w 588169"/>
              <a:gd name="connsiteY241" fmla="*/ 288131 h 483851"/>
              <a:gd name="connsiteX242" fmla="*/ 138113 w 588169"/>
              <a:gd name="connsiteY242" fmla="*/ 285750 h 483851"/>
              <a:gd name="connsiteX243" fmla="*/ 140494 w 588169"/>
              <a:gd name="connsiteY243" fmla="*/ 278606 h 483851"/>
              <a:gd name="connsiteX244" fmla="*/ 147638 w 588169"/>
              <a:gd name="connsiteY244" fmla="*/ 273844 h 483851"/>
              <a:gd name="connsiteX245" fmla="*/ 150019 w 588169"/>
              <a:gd name="connsiteY245" fmla="*/ 264319 h 483851"/>
              <a:gd name="connsiteX246" fmla="*/ 152400 w 588169"/>
              <a:gd name="connsiteY246" fmla="*/ 257175 h 483851"/>
              <a:gd name="connsiteX247" fmla="*/ 135732 w 588169"/>
              <a:gd name="connsiteY247" fmla="*/ 259556 h 483851"/>
              <a:gd name="connsiteX248" fmla="*/ 128588 w 588169"/>
              <a:gd name="connsiteY248" fmla="*/ 264319 h 483851"/>
              <a:gd name="connsiteX249" fmla="*/ 161925 w 588169"/>
              <a:gd name="connsiteY249" fmla="*/ 259556 h 483851"/>
              <a:gd name="connsiteX250" fmla="*/ 169069 w 588169"/>
              <a:gd name="connsiteY250" fmla="*/ 252413 h 483851"/>
              <a:gd name="connsiteX251" fmla="*/ 183357 w 588169"/>
              <a:gd name="connsiteY251" fmla="*/ 238125 h 483851"/>
              <a:gd name="connsiteX252" fmla="*/ 211932 w 588169"/>
              <a:gd name="connsiteY252" fmla="*/ 235744 h 483851"/>
              <a:gd name="connsiteX253" fmla="*/ 228600 w 588169"/>
              <a:gd name="connsiteY253" fmla="*/ 228600 h 483851"/>
              <a:gd name="connsiteX254" fmla="*/ 242888 w 588169"/>
              <a:gd name="connsiteY254" fmla="*/ 221456 h 483851"/>
              <a:gd name="connsiteX255" fmla="*/ 261938 w 588169"/>
              <a:gd name="connsiteY255" fmla="*/ 216694 h 483851"/>
              <a:gd name="connsiteX256" fmla="*/ 280988 w 588169"/>
              <a:gd name="connsiteY256" fmla="*/ 214313 h 483851"/>
              <a:gd name="connsiteX257" fmla="*/ 292894 w 588169"/>
              <a:gd name="connsiteY257" fmla="*/ 211931 h 483851"/>
              <a:gd name="connsiteX258" fmla="*/ 247650 w 588169"/>
              <a:gd name="connsiteY258" fmla="*/ 226219 h 483851"/>
              <a:gd name="connsiteX259" fmla="*/ 238125 w 588169"/>
              <a:gd name="connsiteY259" fmla="*/ 233363 h 483851"/>
              <a:gd name="connsiteX260" fmla="*/ 219075 w 588169"/>
              <a:gd name="connsiteY260" fmla="*/ 238125 h 483851"/>
              <a:gd name="connsiteX261" fmla="*/ 164307 w 588169"/>
              <a:gd name="connsiteY261" fmla="*/ 240506 h 483851"/>
              <a:gd name="connsiteX262" fmla="*/ 161925 w 588169"/>
              <a:gd name="connsiteY262" fmla="*/ 230981 h 483851"/>
              <a:gd name="connsiteX263" fmla="*/ 152400 w 588169"/>
              <a:gd name="connsiteY263" fmla="*/ 228600 h 483851"/>
              <a:gd name="connsiteX264" fmla="*/ 150019 w 588169"/>
              <a:gd name="connsiteY264" fmla="*/ 254794 h 483851"/>
              <a:gd name="connsiteX265" fmla="*/ 159544 w 588169"/>
              <a:gd name="connsiteY265" fmla="*/ 257175 h 483851"/>
              <a:gd name="connsiteX266" fmla="*/ 192882 w 588169"/>
              <a:gd name="connsiteY266" fmla="*/ 254794 h 483851"/>
              <a:gd name="connsiteX267" fmla="*/ 204788 w 588169"/>
              <a:gd name="connsiteY267" fmla="*/ 242888 h 483851"/>
              <a:gd name="connsiteX268" fmla="*/ 211932 w 588169"/>
              <a:gd name="connsiteY268" fmla="*/ 238125 h 483851"/>
              <a:gd name="connsiteX269" fmla="*/ 221457 w 588169"/>
              <a:gd name="connsiteY269" fmla="*/ 223838 h 483851"/>
              <a:gd name="connsiteX270" fmla="*/ 235744 w 588169"/>
              <a:gd name="connsiteY270" fmla="*/ 219075 h 483851"/>
              <a:gd name="connsiteX271" fmla="*/ 240507 w 588169"/>
              <a:gd name="connsiteY271" fmla="*/ 211931 h 483851"/>
              <a:gd name="connsiteX272" fmla="*/ 250032 w 588169"/>
              <a:gd name="connsiteY272" fmla="*/ 209550 h 483851"/>
              <a:gd name="connsiteX273" fmla="*/ 257175 w 588169"/>
              <a:gd name="connsiteY273" fmla="*/ 207169 h 483851"/>
              <a:gd name="connsiteX274" fmla="*/ 261938 w 588169"/>
              <a:gd name="connsiteY274" fmla="*/ 200025 h 483851"/>
              <a:gd name="connsiteX275" fmla="*/ 264319 w 588169"/>
              <a:gd name="connsiteY275" fmla="*/ 192881 h 483851"/>
              <a:gd name="connsiteX276" fmla="*/ 271463 w 588169"/>
              <a:gd name="connsiteY276" fmla="*/ 188119 h 483851"/>
              <a:gd name="connsiteX277" fmla="*/ 278607 w 588169"/>
              <a:gd name="connsiteY277" fmla="*/ 180975 h 483851"/>
              <a:gd name="connsiteX278" fmla="*/ 297657 w 588169"/>
              <a:gd name="connsiteY278" fmla="*/ 164306 h 483851"/>
              <a:gd name="connsiteX279" fmla="*/ 350044 w 588169"/>
              <a:gd name="connsiteY279" fmla="*/ 159544 h 483851"/>
              <a:gd name="connsiteX280" fmla="*/ 383382 w 588169"/>
              <a:gd name="connsiteY280" fmla="*/ 152400 h 483851"/>
              <a:gd name="connsiteX281" fmla="*/ 390525 w 588169"/>
              <a:gd name="connsiteY281" fmla="*/ 150019 h 483851"/>
              <a:gd name="connsiteX282" fmla="*/ 407194 w 588169"/>
              <a:gd name="connsiteY282" fmla="*/ 133350 h 483851"/>
              <a:gd name="connsiteX283" fmla="*/ 404813 w 588169"/>
              <a:gd name="connsiteY283" fmla="*/ 126206 h 483851"/>
              <a:gd name="connsiteX284" fmla="*/ 392907 w 588169"/>
              <a:gd name="connsiteY284" fmla="*/ 123825 h 483851"/>
              <a:gd name="connsiteX285" fmla="*/ 383382 w 588169"/>
              <a:gd name="connsiteY285" fmla="*/ 119063 h 483851"/>
              <a:gd name="connsiteX286" fmla="*/ 352425 w 588169"/>
              <a:gd name="connsiteY286" fmla="*/ 121444 h 483851"/>
              <a:gd name="connsiteX287" fmla="*/ 345282 w 588169"/>
              <a:gd name="connsiteY287" fmla="*/ 123825 h 483851"/>
              <a:gd name="connsiteX288" fmla="*/ 347663 w 588169"/>
              <a:gd name="connsiteY288" fmla="*/ 114300 h 483851"/>
              <a:gd name="connsiteX289" fmla="*/ 359569 w 588169"/>
              <a:gd name="connsiteY289" fmla="*/ 100013 h 483851"/>
              <a:gd name="connsiteX290" fmla="*/ 357188 w 588169"/>
              <a:gd name="connsiteY290" fmla="*/ 111919 h 483851"/>
              <a:gd name="connsiteX291" fmla="*/ 354807 w 588169"/>
              <a:gd name="connsiteY291" fmla="*/ 126206 h 483851"/>
              <a:gd name="connsiteX292" fmla="*/ 345282 w 588169"/>
              <a:gd name="connsiteY292" fmla="*/ 140494 h 483851"/>
              <a:gd name="connsiteX293" fmla="*/ 342900 w 588169"/>
              <a:gd name="connsiteY293" fmla="*/ 147638 h 483851"/>
              <a:gd name="connsiteX294" fmla="*/ 338138 w 588169"/>
              <a:gd name="connsiteY294" fmla="*/ 157163 h 483851"/>
              <a:gd name="connsiteX295" fmla="*/ 333375 w 588169"/>
              <a:gd name="connsiteY295" fmla="*/ 164306 h 483851"/>
              <a:gd name="connsiteX296" fmla="*/ 347663 w 588169"/>
              <a:gd name="connsiteY296" fmla="*/ 161925 h 483851"/>
              <a:gd name="connsiteX297" fmla="*/ 354807 w 588169"/>
              <a:gd name="connsiteY297" fmla="*/ 154781 h 483851"/>
              <a:gd name="connsiteX298" fmla="*/ 357188 w 588169"/>
              <a:gd name="connsiteY298" fmla="*/ 130969 h 483851"/>
              <a:gd name="connsiteX299" fmla="*/ 359569 w 588169"/>
              <a:gd name="connsiteY299" fmla="*/ 116681 h 483851"/>
              <a:gd name="connsiteX300" fmla="*/ 364332 w 588169"/>
              <a:gd name="connsiteY300" fmla="*/ 135731 h 483851"/>
              <a:gd name="connsiteX301" fmla="*/ 354807 w 588169"/>
              <a:gd name="connsiteY301" fmla="*/ 176213 h 483851"/>
              <a:gd name="connsiteX302" fmla="*/ 352425 w 588169"/>
              <a:gd name="connsiteY302" fmla="*/ 185738 h 483851"/>
              <a:gd name="connsiteX303" fmla="*/ 347663 w 588169"/>
              <a:gd name="connsiteY303" fmla="*/ 192881 h 483851"/>
              <a:gd name="connsiteX304" fmla="*/ 340519 w 588169"/>
              <a:gd name="connsiteY304" fmla="*/ 211931 h 483851"/>
              <a:gd name="connsiteX305" fmla="*/ 335757 w 588169"/>
              <a:gd name="connsiteY305" fmla="*/ 221456 h 483851"/>
              <a:gd name="connsiteX306" fmla="*/ 328613 w 588169"/>
              <a:gd name="connsiteY306" fmla="*/ 235744 h 483851"/>
              <a:gd name="connsiteX307" fmla="*/ 326232 w 588169"/>
              <a:gd name="connsiteY307" fmla="*/ 247650 h 483851"/>
              <a:gd name="connsiteX308" fmla="*/ 321469 w 588169"/>
              <a:gd name="connsiteY308" fmla="*/ 266700 h 483851"/>
              <a:gd name="connsiteX309" fmla="*/ 316707 w 588169"/>
              <a:gd name="connsiteY309" fmla="*/ 247650 h 483851"/>
              <a:gd name="connsiteX310" fmla="*/ 314325 w 588169"/>
              <a:gd name="connsiteY310" fmla="*/ 209550 h 483851"/>
              <a:gd name="connsiteX311" fmla="*/ 309563 w 588169"/>
              <a:gd name="connsiteY311" fmla="*/ 219075 h 483851"/>
              <a:gd name="connsiteX312" fmla="*/ 304800 w 588169"/>
              <a:gd name="connsiteY312" fmla="*/ 233363 h 483851"/>
              <a:gd name="connsiteX313" fmla="*/ 304800 w 588169"/>
              <a:gd name="connsiteY313" fmla="*/ 271463 h 483851"/>
              <a:gd name="connsiteX314" fmla="*/ 302419 w 588169"/>
              <a:gd name="connsiteY314" fmla="*/ 283369 h 483851"/>
              <a:gd name="connsiteX315" fmla="*/ 314325 w 588169"/>
              <a:gd name="connsiteY315" fmla="*/ 259556 h 483851"/>
              <a:gd name="connsiteX316" fmla="*/ 319088 w 588169"/>
              <a:gd name="connsiteY316" fmla="*/ 266700 h 483851"/>
              <a:gd name="connsiteX317" fmla="*/ 321469 w 588169"/>
              <a:gd name="connsiteY317" fmla="*/ 283369 h 483851"/>
              <a:gd name="connsiteX318" fmla="*/ 323850 w 588169"/>
              <a:gd name="connsiteY318" fmla="*/ 297656 h 483851"/>
              <a:gd name="connsiteX319" fmla="*/ 335757 w 588169"/>
              <a:gd name="connsiteY319" fmla="*/ 288131 h 483851"/>
              <a:gd name="connsiteX320" fmla="*/ 345282 w 588169"/>
              <a:gd name="connsiteY320" fmla="*/ 276225 h 483851"/>
              <a:gd name="connsiteX321" fmla="*/ 354807 w 588169"/>
              <a:gd name="connsiteY321" fmla="*/ 266700 h 483851"/>
              <a:gd name="connsiteX322" fmla="*/ 359569 w 588169"/>
              <a:gd name="connsiteY322" fmla="*/ 273844 h 483851"/>
              <a:gd name="connsiteX323" fmla="*/ 366713 w 588169"/>
              <a:gd name="connsiteY323" fmla="*/ 257175 h 483851"/>
              <a:gd name="connsiteX324" fmla="*/ 371475 w 588169"/>
              <a:gd name="connsiteY324" fmla="*/ 273844 h 483851"/>
              <a:gd name="connsiteX325" fmla="*/ 366713 w 588169"/>
              <a:gd name="connsiteY325" fmla="*/ 264319 h 483851"/>
              <a:gd name="connsiteX326" fmla="*/ 347663 w 588169"/>
              <a:gd name="connsiteY326" fmla="*/ 266700 h 483851"/>
              <a:gd name="connsiteX327" fmla="*/ 314325 w 588169"/>
              <a:gd name="connsiteY327" fmla="*/ 278606 h 483851"/>
              <a:gd name="connsiteX328" fmla="*/ 290513 w 588169"/>
              <a:gd name="connsiteY328" fmla="*/ 276225 h 483851"/>
              <a:gd name="connsiteX329" fmla="*/ 285750 w 588169"/>
              <a:gd name="connsiteY329" fmla="*/ 269081 h 483851"/>
              <a:gd name="connsiteX330" fmla="*/ 276225 w 588169"/>
              <a:gd name="connsiteY330" fmla="*/ 271463 h 483851"/>
              <a:gd name="connsiteX331" fmla="*/ 259557 w 588169"/>
              <a:gd name="connsiteY331" fmla="*/ 278606 h 483851"/>
              <a:gd name="connsiteX332" fmla="*/ 257175 w 588169"/>
              <a:gd name="connsiteY332" fmla="*/ 285750 h 483851"/>
              <a:gd name="connsiteX333" fmla="*/ 250032 w 588169"/>
              <a:gd name="connsiteY333" fmla="*/ 288131 h 483851"/>
              <a:gd name="connsiteX334" fmla="*/ 214313 w 588169"/>
              <a:gd name="connsiteY334" fmla="*/ 290513 h 483851"/>
              <a:gd name="connsiteX335" fmla="*/ 197644 w 588169"/>
              <a:gd name="connsiteY335" fmla="*/ 292894 h 483851"/>
              <a:gd name="connsiteX336" fmla="*/ 190500 w 588169"/>
              <a:gd name="connsiteY336" fmla="*/ 273844 h 483851"/>
              <a:gd name="connsiteX337" fmla="*/ 178594 w 588169"/>
              <a:gd name="connsiteY337" fmla="*/ 276225 h 483851"/>
              <a:gd name="connsiteX338" fmla="*/ 171450 w 588169"/>
              <a:gd name="connsiteY338" fmla="*/ 278606 h 483851"/>
              <a:gd name="connsiteX339" fmla="*/ 159544 w 588169"/>
              <a:gd name="connsiteY339" fmla="*/ 276225 h 483851"/>
              <a:gd name="connsiteX340" fmla="*/ 142875 w 588169"/>
              <a:gd name="connsiteY340" fmla="*/ 254794 h 483851"/>
              <a:gd name="connsiteX341" fmla="*/ 135732 w 588169"/>
              <a:gd name="connsiteY341" fmla="*/ 250031 h 483851"/>
              <a:gd name="connsiteX342" fmla="*/ 140494 w 588169"/>
              <a:gd name="connsiteY342" fmla="*/ 247650 h 483851"/>
              <a:gd name="connsiteX343" fmla="*/ 150019 w 588169"/>
              <a:gd name="connsiteY343" fmla="*/ 250031 h 483851"/>
              <a:gd name="connsiteX344" fmla="*/ 157163 w 588169"/>
              <a:gd name="connsiteY344" fmla="*/ 254794 h 483851"/>
              <a:gd name="connsiteX345" fmla="*/ 164307 w 588169"/>
              <a:gd name="connsiteY345" fmla="*/ 257175 h 483851"/>
              <a:gd name="connsiteX346" fmla="*/ 242888 w 588169"/>
              <a:gd name="connsiteY346" fmla="*/ 254794 h 483851"/>
              <a:gd name="connsiteX347" fmla="*/ 254794 w 588169"/>
              <a:gd name="connsiteY347" fmla="*/ 252413 h 483851"/>
              <a:gd name="connsiteX348" fmla="*/ 264319 w 588169"/>
              <a:gd name="connsiteY348" fmla="*/ 250031 h 483851"/>
              <a:gd name="connsiteX349" fmla="*/ 302419 w 588169"/>
              <a:gd name="connsiteY349" fmla="*/ 247650 h 483851"/>
              <a:gd name="connsiteX350" fmla="*/ 321469 w 588169"/>
              <a:gd name="connsiteY350" fmla="*/ 230981 h 483851"/>
              <a:gd name="connsiteX351" fmla="*/ 333375 w 588169"/>
              <a:gd name="connsiteY351" fmla="*/ 219075 h 483851"/>
              <a:gd name="connsiteX352" fmla="*/ 338138 w 588169"/>
              <a:gd name="connsiteY352" fmla="*/ 209550 h 483851"/>
              <a:gd name="connsiteX353" fmla="*/ 347663 w 588169"/>
              <a:gd name="connsiteY353" fmla="*/ 197644 h 483851"/>
              <a:gd name="connsiteX354" fmla="*/ 342900 w 588169"/>
              <a:gd name="connsiteY354" fmla="*/ 188119 h 483851"/>
              <a:gd name="connsiteX355" fmla="*/ 328613 w 588169"/>
              <a:gd name="connsiteY355" fmla="*/ 176213 h 483851"/>
              <a:gd name="connsiteX356" fmla="*/ 338138 w 588169"/>
              <a:gd name="connsiteY356" fmla="*/ 164306 h 483851"/>
              <a:gd name="connsiteX357" fmla="*/ 340519 w 588169"/>
              <a:gd name="connsiteY357" fmla="*/ 157163 h 483851"/>
              <a:gd name="connsiteX358" fmla="*/ 354807 w 588169"/>
              <a:gd name="connsiteY358" fmla="*/ 150019 h 483851"/>
              <a:gd name="connsiteX359" fmla="*/ 366713 w 588169"/>
              <a:gd name="connsiteY359" fmla="*/ 128588 h 483851"/>
              <a:gd name="connsiteX360" fmla="*/ 371475 w 588169"/>
              <a:gd name="connsiteY360" fmla="*/ 119063 h 483851"/>
              <a:gd name="connsiteX361" fmla="*/ 378619 w 588169"/>
              <a:gd name="connsiteY361" fmla="*/ 97631 h 483851"/>
              <a:gd name="connsiteX362" fmla="*/ 381000 w 588169"/>
              <a:gd name="connsiteY362" fmla="*/ 90488 h 483851"/>
              <a:gd name="connsiteX363" fmla="*/ 450057 w 588169"/>
              <a:gd name="connsiteY363" fmla="*/ 85725 h 483851"/>
              <a:gd name="connsiteX364" fmla="*/ 457200 w 588169"/>
              <a:gd name="connsiteY364" fmla="*/ 83344 h 483851"/>
              <a:gd name="connsiteX365" fmla="*/ 483394 w 588169"/>
              <a:gd name="connsiteY365" fmla="*/ 80963 h 483851"/>
              <a:gd name="connsiteX366" fmla="*/ 481013 w 588169"/>
              <a:gd name="connsiteY366" fmla="*/ 71438 h 483851"/>
              <a:gd name="connsiteX367" fmla="*/ 466725 w 588169"/>
              <a:gd name="connsiteY367" fmla="*/ 73819 h 483851"/>
              <a:gd name="connsiteX368" fmla="*/ 461963 w 588169"/>
              <a:gd name="connsiteY368" fmla="*/ 80963 h 483851"/>
              <a:gd name="connsiteX369" fmla="*/ 450057 w 588169"/>
              <a:gd name="connsiteY369" fmla="*/ 95250 h 483851"/>
              <a:gd name="connsiteX370" fmla="*/ 438150 w 588169"/>
              <a:gd name="connsiteY370" fmla="*/ 100013 h 483851"/>
              <a:gd name="connsiteX371" fmla="*/ 435769 w 588169"/>
              <a:gd name="connsiteY371" fmla="*/ 121444 h 483851"/>
              <a:gd name="connsiteX372" fmla="*/ 442913 w 588169"/>
              <a:gd name="connsiteY372" fmla="*/ 116681 h 483851"/>
              <a:gd name="connsiteX373" fmla="*/ 440532 w 588169"/>
              <a:gd name="connsiteY373" fmla="*/ 80963 h 483851"/>
              <a:gd name="connsiteX374" fmla="*/ 433388 w 588169"/>
              <a:gd name="connsiteY374" fmla="*/ 78581 h 483851"/>
              <a:gd name="connsiteX375" fmla="*/ 419100 w 588169"/>
              <a:gd name="connsiteY375" fmla="*/ 71438 h 483851"/>
              <a:gd name="connsiteX376" fmla="*/ 423863 w 588169"/>
              <a:gd name="connsiteY376" fmla="*/ 73819 h 483851"/>
              <a:gd name="connsiteX377" fmla="*/ 431007 w 588169"/>
              <a:gd name="connsiteY377" fmla="*/ 76200 h 483851"/>
              <a:gd name="connsiteX378" fmla="*/ 450057 w 588169"/>
              <a:gd name="connsiteY378" fmla="*/ 66675 h 483851"/>
              <a:gd name="connsiteX379" fmla="*/ 452438 w 588169"/>
              <a:gd name="connsiteY379" fmla="*/ 54769 h 483851"/>
              <a:gd name="connsiteX380" fmla="*/ 447675 w 588169"/>
              <a:gd name="connsiteY380" fmla="*/ 61913 h 483851"/>
              <a:gd name="connsiteX381" fmla="*/ 440532 w 588169"/>
              <a:gd name="connsiteY381" fmla="*/ 64294 h 483851"/>
              <a:gd name="connsiteX382" fmla="*/ 431007 w 588169"/>
              <a:gd name="connsiteY382" fmla="*/ 61913 h 483851"/>
              <a:gd name="connsiteX383" fmla="*/ 435769 w 588169"/>
              <a:gd name="connsiteY383" fmla="*/ 54769 h 483851"/>
              <a:gd name="connsiteX384" fmla="*/ 452438 w 588169"/>
              <a:gd name="connsiteY384" fmla="*/ 47625 h 483851"/>
              <a:gd name="connsiteX385" fmla="*/ 454819 w 588169"/>
              <a:gd name="connsiteY385" fmla="*/ 126206 h 483851"/>
              <a:gd name="connsiteX386" fmla="*/ 447675 w 588169"/>
              <a:gd name="connsiteY386" fmla="*/ 130969 h 483851"/>
              <a:gd name="connsiteX387" fmla="*/ 440532 w 588169"/>
              <a:gd name="connsiteY387" fmla="*/ 133350 h 483851"/>
              <a:gd name="connsiteX388" fmla="*/ 431007 w 588169"/>
              <a:gd name="connsiteY388" fmla="*/ 138113 h 483851"/>
              <a:gd name="connsiteX389" fmla="*/ 416719 w 588169"/>
              <a:gd name="connsiteY389" fmla="*/ 142875 h 483851"/>
              <a:gd name="connsiteX390" fmla="*/ 409575 w 588169"/>
              <a:gd name="connsiteY390" fmla="*/ 150019 h 483851"/>
              <a:gd name="connsiteX391" fmla="*/ 404813 w 588169"/>
              <a:gd name="connsiteY391" fmla="*/ 166688 h 483851"/>
              <a:gd name="connsiteX392" fmla="*/ 402432 w 588169"/>
              <a:gd name="connsiteY392" fmla="*/ 173831 h 483851"/>
              <a:gd name="connsiteX393" fmla="*/ 407194 w 588169"/>
              <a:gd name="connsiteY393" fmla="*/ 166688 h 483851"/>
              <a:gd name="connsiteX394" fmla="*/ 411957 w 588169"/>
              <a:gd name="connsiteY394" fmla="*/ 157163 h 483851"/>
              <a:gd name="connsiteX395" fmla="*/ 414338 w 588169"/>
              <a:gd name="connsiteY395" fmla="*/ 173831 h 483851"/>
              <a:gd name="connsiteX396" fmla="*/ 416719 w 588169"/>
              <a:gd name="connsiteY396" fmla="*/ 166688 h 483851"/>
              <a:gd name="connsiteX397" fmla="*/ 411957 w 588169"/>
              <a:gd name="connsiteY397" fmla="*/ 197644 h 483851"/>
              <a:gd name="connsiteX398" fmla="*/ 404813 w 588169"/>
              <a:gd name="connsiteY398" fmla="*/ 207169 h 483851"/>
              <a:gd name="connsiteX399" fmla="*/ 400050 w 588169"/>
              <a:gd name="connsiteY399" fmla="*/ 214313 h 483851"/>
              <a:gd name="connsiteX400" fmla="*/ 397669 w 588169"/>
              <a:gd name="connsiteY400" fmla="*/ 226219 h 483851"/>
              <a:gd name="connsiteX401" fmla="*/ 404813 w 588169"/>
              <a:gd name="connsiteY401" fmla="*/ 242888 h 483851"/>
              <a:gd name="connsiteX402" fmla="*/ 407194 w 588169"/>
              <a:gd name="connsiteY402" fmla="*/ 250031 h 483851"/>
              <a:gd name="connsiteX403" fmla="*/ 409575 w 588169"/>
              <a:gd name="connsiteY403" fmla="*/ 261938 h 483851"/>
              <a:gd name="connsiteX404" fmla="*/ 414338 w 588169"/>
              <a:gd name="connsiteY404" fmla="*/ 271463 h 483851"/>
              <a:gd name="connsiteX405" fmla="*/ 404813 w 588169"/>
              <a:gd name="connsiteY405" fmla="*/ 319088 h 483851"/>
              <a:gd name="connsiteX406" fmla="*/ 402432 w 588169"/>
              <a:gd name="connsiteY406" fmla="*/ 326231 h 483851"/>
              <a:gd name="connsiteX407" fmla="*/ 392907 w 588169"/>
              <a:gd name="connsiteY407" fmla="*/ 340519 h 483851"/>
              <a:gd name="connsiteX408" fmla="*/ 388144 w 588169"/>
              <a:gd name="connsiteY408" fmla="*/ 347663 h 483851"/>
              <a:gd name="connsiteX409" fmla="*/ 385763 w 588169"/>
              <a:gd name="connsiteY409" fmla="*/ 357188 h 483851"/>
              <a:gd name="connsiteX410" fmla="*/ 381000 w 588169"/>
              <a:gd name="connsiteY410" fmla="*/ 371475 h 483851"/>
              <a:gd name="connsiteX411" fmla="*/ 378619 w 588169"/>
              <a:gd name="connsiteY411" fmla="*/ 383381 h 483851"/>
              <a:gd name="connsiteX412" fmla="*/ 373857 w 588169"/>
              <a:gd name="connsiteY412" fmla="*/ 390525 h 483851"/>
              <a:gd name="connsiteX413" fmla="*/ 371475 w 588169"/>
              <a:gd name="connsiteY413" fmla="*/ 397669 h 483851"/>
              <a:gd name="connsiteX414" fmla="*/ 366713 w 588169"/>
              <a:gd name="connsiteY414" fmla="*/ 404813 h 483851"/>
              <a:gd name="connsiteX415" fmla="*/ 364332 w 588169"/>
              <a:gd name="connsiteY415" fmla="*/ 411956 h 483851"/>
              <a:gd name="connsiteX416" fmla="*/ 359569 w 588169"/>
              <a:gd name="connsiteY416" fmla="*/ 419100 h 483851"/>
              <a:gd name="connsiteX417" fmla="*/ 373857 w 588169"/>
              <a:gd name="connsiteY417" fmla="*/ 416719 h 483851"/>
              <a:gd name="connsiteX418" fmla="*/ 381000 w 588169"/>
              <a:gd name="connsiteY418" fmla="*/ 414338 h 483851"/>
              <a:gd name="connsiteX419" fmla="*/ 390525 w 588169"/>
              <a:gd name="connsiteY419" fmla="*/ 411956 h 483851"/>
              <a:gd name="connsiteX420" fmla="*/ 404813 w 588169"/>
              <a:gd name="connsiteY420" fmla="*/ 402431 h 483851"/>
              <a:gd name="connsiteX421" fmla="*/ 421482 w 588169"/>
              <a:gd name="connsiteY421" fmla="*/ 383381 h 483851"/>
              <a:gd name="connsiteX422" fmla="*/ 426244 w 588169"/>
              <a:gd name="connsiteY422" fmla="*/ 376238 h 483851"/>
              <a:gd name="connsiteX423" fmla="*/ 447675 w 588169"/>
              <a:gd name="connsiteY423" fmla="*/ 366713 h 483851"/>
              <a:gd name="connsiteX424" fmla="*/ 454819 w 588169"/>
              <a:gd name="connsiteY424" fmla="*/ 364331 h 483851"/>
              <a:gd name="connsiteX425" fmla="*/ 469107 w 588169"/>
              <a:gd name="connsiteY425" fmla="*/ 359569 h 483851"/>
              <a:gd name="connsiteX426" fmla="*/ 476250 w 588169"/>
              <a:gd name="connsiteY426" fmla="*/ 357188 h 483851"/>
              <a:gd name="connsiteX427" fmla="*/ 483394 w 588169"/>
              <a:gd name="connsiteY427" fmla="*/ 350044 h 483851"/>
              <a:gd name="connsiteX428" fmla="*/ 492919 w 588169"/>
              <a:gd name="connsiteY428" fmla="*/ 345281 h 483851"/>
              <a:gd name="connsiteX429" fmla="*/ 495300 w 588169"/>
              <a:gd name="connsiteY429" fmla="*/ 338138 h 483851"/>
              <a:gd name="connsiteX430" fmla="*/ 504825 w 588169"/>
              <a:gd name="connsiteY430" fmla="*/ 323850 h 483851"/>
              <a:gd name="connsiteX431" fmla="*/ 516732 w 588169"/>
              <a:gd name="connsiteY431" fmla="*/ 309563 h 483851"/>
              <a:gd name="connsiteX432" fmla="*/ 523875 w 588169"/>
              <a:gd name="connsiteY432" fmla="*/ 304800 h 483851"/>
              <a:gd name="connsiteX433" fmla="*/ 526257 w 588169"/>
              <a:gd name="connsiteY433" fmla="*/ 297656 h 483851"/>
              <a:gd name="connsiteX434" fmla="*/ 533400 w 588169"/>
              <a:gd name="connsiteY434" fmla="*/ 292894 h 483851"/>
              <a:gd name="connsiteX435" fmla="*/ 550069 w 588169"/>
              <a:gd name="connsiteY435" fmla="*/ 283369 h 483851"/>
              <a:gd name="connsiteX436" fmla="*/ 554832 w 588169"/>
              <a:gd name="connsiteY436" fmla="*/ 273844 h 483851"/>
              <a:gd name="connsiteX437" fmla="*/ 564357 w 588169"/>
              <a:gd name="connsiteY437" fmla="*/ 259556 h 483851"/>
              <a:gd name="connsiteX438" fmla="*/ 566738 w 588169"/>
              <a:gd name="connsiteY438" fmla="*/ 219075 h 483851"/>
              <a:gd name="connsiteX439" fmla="*/ 573882 w 588169"/>
              <a:gd name="connsiteY439" fmla="*/ 214313 h 483851"/>
              <a:gd name="connsiteX440" fmla="*/ 588169 w 588169"/>
              <a:gd name="connsiteY440" fmla="*/ 209550 h 483851"/>
              <a:gd name="connsiteX441" fmla="*/ 585788 w 588169"/>
              <a:gd name="connsiteY441" fmla="*/ 202406 h 483851"/>
              <a:gd name="connsiteX442" fmla="*/ 578644 w 588169"/>
              <a:gd name="connsiteY442" fmla="*/ 207169 h 483851"/>
              <a:gd name="connsiteX443" fmla="*/ 561975 w 588169"/>
              <a:gd name="connsiteY443" fmla="*/ 214313 h 483851"/>
              <a:gd name="connsiteX444" fmla="*/ 552450 w 588169"/>
              <a:gd name="connsiteY444" fmla="*/ 204788 h 483851"/>
              <a:gd name="connsiteX445" fmla="*/ 545307 w 588169"/>
              <a:gd name="connsiteY445" fmla="*/ 202406 h 483851"/>
              <a:gd name="connsiteX446" fmla="*/ 538163 w 588169"/>
              <a:gd name="connsiteY446" fmla="*/ 195263 h 483851"/>
              <a:gd name="connsiteX447" fmla="*/ 535782 w 588169"/>
              <a:gd name="connsiteY447" fmla="*/ 154781 h 483851"/>
              <a:gd name="connsiteX448" fmla="*/ 550069 w 588169"/>
              <a:gd name="connsiteY448" fmla="*/ 145256 h 483851"/>
              <a:gd name="connsiteX449" fmla="*/ 554832 w 588169"/>
              <a:gd name="connsiteY449" fmla="*/ 138113 h 483851"/>
              <a:gd name="connsiteX450" fmla="*/ 564357 w 588169"/>
              <a:gd name="connsiteY450" fmla="*/ 130969 h 483851"/>
              <a:gd name="connsiteX451" fmla="*/ 569119 w 588169"/>
              <a:gd name="connsiteY451" fmla="*/ 121444 h 483851"/>
              <a:gd name="connsiteX452" fmla="*/ 566738 w 588169"/>
              <a:gd name="connsiteY452" fmla="*/ 66675 h 483851"/>
              <a:gd name="connsiteX453" fmla="*/ 564357 w 588169"/>
              <a:gd name="connsiteY453" fmla="*/ 59531 h 483851"/>
              <a:gd name="connsiteX454" fmla="*/ 557213 w 588169"/>
              <a:gd name="connsiteY454" fmla="*/ 57150 h 483851"/>
              <a:gd name="connsiteX455" fmla="*/ 550069 w 588169"/>
              <a:gd name="connsiteY455" fmla="*/ 50006 h 483851"/>
              <a:gd name="connsiteX456" fmla="*/ 542925 w 588169"/>
              <a:gd name="connsiteY456" fmla="*/ 47625 h 483851"/>
              <a:gd name="connsiteX457" fmla="*/ 528638 w 588169"/>
              <a:gd name="connsiteY457" fmla="*/ 9525 h 483851"/>
              <a:gd name="connsiteX458" fmla="*/ 521494 w 588169"/>
              <a:gd name="connsiteY458" fmla="*/ 7144 h 483851"/>
              <a:gd name="connsiteX459" fmla="*/ 507207 w 588169"/>
              <a:gd name="connsiteY459" fmla="*/ 0 h 483851"/>
              <a:gd name="connsiteX460" fmla="*/ 492919 w 588169"/>
              <a:gd name="connsiteY460" fmla="*/ 2381 h 483851"/>
              <a:gd name="connsiteX461" fmla="*/ 478632 w 588169"/>
              <a:gd name="connsiteY461" fmla="*/ 7144 h 483851"/>
              <a:gd name="connsiteX462" fmla="*/ 471488 w 588169"/>
              <a:gd name="connsiteY462" fmla="*/ 11906 h 483851"/>
              <a:gd name="connsiteX463" fmla="*/ 457200 w 588169"/>
              <a:gd name="connsiteY463" fmla="*/ 16669 h 483851"/>
              <a:gd name="connsiteX464" fmla="*/ 445294 w 588169"/>
              <a:gd name="connsiteY464" fmla="*/ 30956 h 483851"/>
              <a:gd name="connsiteX465" fmla="*/ 440532 w 588169"/>
              <a:gd name="connsiteY465" fmla="*/ 45244 h 483851"/>
              <a:gd name="connsiteX466" fmla="*/ 442913 w 588169"/>
              <a:gd name="connsiteY466" fmla="*/ 54769 h 483851"/>
              <a:gd name="connsiteX467" fmla="*/ 502444 w 588169"/>
              <a:gd name="connsiteY467" fmla="*/ 54769 h 483851"/>
              <a:gd name="connsiteX468" fmla="*/ 504825 w 588169"/>
              <a:gd name="connsiteY468" fmla="*/ 47625 h 483851"/>
              <a:gd name="connsiteX469" fmla="*/ 485775 w 588169"/>
              <a:gd name="connsiteY469" fmla="*/ 42863 h 483851"/>
              <a:gd name="connsiteX470" fmla="*/ 478632 w 588169"/>
              <a:gd name="connsiteY470" fmla="*/ 47625 h 483851"/>
              <a:gd name="connsiteX471" fmla="*/ 485775 w 588169"/>
              <a:gd name="connsiteY471" fmla="*/ 52388 h 483851"/>
              <a:gd name="connsiteX472" fmla="*/ 497682 w 588169"/>
              <a:gd name="connsiteY472" fmla="*/ 64294 h 483851"/>
              <a:gd name="connsiteX473" fmla="*/ 495300 w 588169"/>
              <a:gd name="connsiteY473" fmla="*/ 38100 h 483851"/>
              <a:gd name="connsiteX474" fmla="*/ 490538 w 588169"/>
              <a:gd name="connsiteY474" fmla="*/ 47625 h 483851"/>
              <a:gd name="connsiteX475" fmla="*/ 492919 w 588169"/>
              <a:gd name="connsiteY475" fmla="*/ 61913 h 483851"/>
              <a:gd name="connsiteX476" fmla="*/ 495300 w 588169"/>
              <a:gd name="connsiteY476" fmla="*/ 45244 h 483851"/>
              <a:gd name="connsiteX477" fmla="*/ 497682 w 588169"/>
              <a:gd name="connsiteY477" fmla="*/ 28575 h 483851"/>
              <a:gd name="connsiteX478" fmla="*/ 485775 w 588169"/>
              <a:gd name="connsiteY478" fmla="*/ 30956 h 483851"/>
              <a:gd name="connsiteX479" fmla="*/ 473869 w 588169"/>
              <a:gd name="connsiteY479" fmla="*/ 50006 h 483851"/>
              <a:gd name="connsiteX480" fmla="*/ 488157 w 588169"/>
              <a:gd name="connsiteY480" fmla="*/ 52388 h 483851"/>
              <a:gd name="connsiteX481" fmla="*/ 523875 w 588169"/>
              <a:gd name="connsiteY481" fmla="*/ 54769 h 483851"/>
              <a:gd name="connsiteX482" fmla="*/ 521494 w 588169"/>
              <a:gd name="connsiteY482" fmla="*/ 90488 h 483851"/>
              <a:gd name="connsiteX483" fmla="*/ 500063 w 588169"/>
              <a:gd name="connsiteY483" fmla="*/ 88106 h 483851"/>
              <a:gd name="connsiteX484" fmla="*/ 316707 w 588169"/>
              <a:gd name="connsiteY484" fmla="*/ 92869 h 483851"/>
              <a:gd name="connsiteX485" fmla="*/ 309563 w 588169"/>
              <a:gd name="connsiteY485" fmla="*/ 109538 h 483851"/>
              <a:gd name="connsiteX486" fmla="*/ 307182 w 588169"/>
              <a:gd name="connsiteY486" fmla="*/ 116681 h 483851"/>
              <a:gd name="connsiteX487" fmla="*/ 300038 w 588169"/>
              <a:gd name="connsiteY487" fmla="*/ 123825 h 483851"/>
              <a:gd name="connsiteX488" fmla="*/ 295275 w 588169"/>
              <a:gd name="connsiteY488" fmla="*/ 130969 h 483851"/>
              <a:gd name="connsiteX489" fmla="*/ 276225 w 588169"/>
              <a:gd name="connsiteY489" fmla="*/ 133350 h 483851"/>
              <a:gd name="connsiteX490" fmla="*/ 269082 w 588169"/>
              <a:gd name="connsiteY490" fmla="*/ 135731 h 483851"/>
              <a:gd name="connsiteX491" fmla="*/ 238125 w 588169"/>
              <a:gd name="connsiteY491" fmla="*/ 138113 h 483851"/>
              <a:gd name="connsiteX492" fmla="*/ 240507 w 588169"/>
              <a:gd name="connsiteY492" fmla="*/ 145256 h 483851"/>
              <a:gd name="connsiteX493" fmla="*/ 247650 w 588169"/>
              <a:gd name="connsiteY493" fmla="*/ 147638 h 483851"/>
              <a:gd name="connsiteX494" fmla="*/ 257175 w 588169"/>
              <a:gd name="connsiteY494" fmla="*/ 152400 h 483851"/>
              <a:gd name="connsiteX495" fmla="*/ 278607 w 588169"/>
              <a:gd name="connsiteY495" fmla="*/ 157163 h 483851"/>
              <a:gd name="connsiteX496" fmla="*/ 285750 w 588169"/>
              <a:gd name="connsiteY496" fmla="*/ 159544 h 483851"/>
              <a:gd name="connsiteX497" fmla="*/ 311944 w 588169"/>
              <a:gd name="connsiteY497" fmla="*/ 161925 h 483851"/>
              <a:gd name="connsiteX498" fmla="*/ 319088 w 588169"/>
              <a:gd name="connsiteY498" fmla="*/ 166688 h 483851"/>
              <a:gd name="connsiteX499" fmla="*/ 333375 w 588169"/>
              <a:gd name="connsiteY499" fmla="*/ 171450 h 483851"/>
              <a:gd name="connsiteX500" fmla="*/ 340519 w 588169"/>
              <a:gd name="connsiteY500" fmla="*/ 173831 h 483851"/>
              <a:gd name="connsiteX501" fmla="*/ 359569 w 588169"/>
              <a:gd name="connsiteY501" fmla="*/ 178594 h 483851"/>
              <a:gd name="connsiteX502" fmla="*/ 442913 w 588169"/>
              <a:gd name="connsiteY502" fmla="*/ 171450 h 483851"/>
              <a:gd name="connsiteX503" fmla="*/ 447675 w 588169"/>
              <a:gd name="connsiteY503" fmla="*/ 164306 h 483851"/>
              <a:gd name="connsiteX504" fmla="*/ 454819 w 588169"/>
              <a:gd name="connsiteY504" fmla="*/ 161925 h 483851"/>
              <a:gd name="connsiteX505" fmla="*/ 478632 w 588169"/>
              <a:gd name="connsiteY505" fmla="*/ 142875 h 483851"/>
              <a:gd name="connsiteX506" fmla="*/ 495300 w 588169"/>
              <a:gd name="connsiteY506" fmla="*/ 138113 h 483851"/>
              <a:gd name="connsiteX507" fmla="*/ 511969 w 588169"/>
              <a:gd name="connsiteY507" fmla="*/ 133350 h 483851"/>
              <a:gd name="connsiteX508" fmla="*/ 514350 w 588169"/>
              <a:gd name="connsiteY508" fmla="*/ 126206 h 483851"/>
              <a:gd name="connsiteX509" fmla="*/ 528638 w 588169"/>
              <a:gd name="connsiteY509" fmla="*/ 114300 h 483851"/>
              <a:gd name="connsiteX510" fmla="*/ 535782 w 588169"/>
              <a:gd name="connsiteY510" fmla="*/ 100013 h 483851"/>
              <a:gd name="connsiteX511" fmla="*/ 538163 w 588169"/>
              <a:gd name="connsiteY511" fmla="*/ 92869 h 483851"/>
              <a:gd name="connsiteX512" fmla="*/ 531019 w 588169"/>
              <a:gd name="connsiteY512" fmla="*/ 97631 h 483851"/>
              <a:gd name="connsiteX513" fmla="*/ 531019 w 588169"/>
              <a:gd name="connsiteY513" fmla="*/ 95250 h 483851"/>
              <a:gd name="connsiteX514" fmla="*/ 535782 w 588169"/>
              <a:gd name="connsiteY514" fmla="*/ 76200 h 483851"/>
              <a:gd name="connsiteX515" fmla="*/ 538163 w 588169"/>
              <a:gd name="connsiteY515" fmla="*/ 92869 h 483851"/>
              <a:gd name="connsiteX516" fmla="*/ 547688 w 588169"/>
              <a:gd name="connsiteY516" fmla="*/ 123825 h 483851"/>
              <a:gd name="connsiteX517" fmla="*/ 552450 w 588169"/>
              <a:gd name="connsiteY517" fmla="*/ 116681 h 483851"/>
              <a:gd name="connsiteX518" fmla="*/ 559594 w 588169"/>
              <a:gd name="connsiteY518" fmla="*/ 88106 h 483851"/>
              <a:gd name="connsiteX519" fmla="*/ 552450 w 588169"/>
              <a:gd name="connsiteY519" fmla="*/ 83344 h 483851"/>
              <a:gd name="connsiteX520" fmla="*/ 550069 w 588169"/>
              <a:gd name="connsiteY520" fmla="*/ 76200 h 483851"/>
              <a:gd name="connsiteX521" fmla="*/ 545307 w 588169"/>
              <a:gd name="connsiteY521" fmla="*/ 69056 h 483851"/>
              <a:gd name="connsiteX522" fmla="*/ 542925 w 588169"/>
              <a:gd name="connsiteY522" fmla="*/ 61913 h 483851"/>
              <a:gd name="connsiteX523" fmla="*/ 538163 w 588169"/>
              <a:gd name="connsiteY523" fmla="*/ 50006 h 483851"/>
              <a:gd name="connsiteX524" fmla="*/ 533400 w 588169"/>
              <a:gd name="connsiteY524" fmla="*/ 42863 h 483851"/>
              <a:gd name="connsiteX525" fmla="*/ 526257 w 588169"/>
              <a:gd name="connsiteY525" fmla="*/ 40481 h 483851"/>
              <a:gd name="connsiteX526" fmla="*/ 504825 w 588169"/>
              <a:gd name="connsiteY526" fmla="*/ 47625 h 483851"/>
              <a:gd name="connsiteX527" fmla="*/ 495300 w 588169"/>
              <a:gd name="connsiteY527" fmla="*/ 61913 h 483851"/>
              <a:gd name="connsiteX528" fmla="*/ 488157 w 588169"/>
              <a:gd name="connsiteY528" fmla="*/ 71438 h 483851"/>
              <a:gd name="connsiteX529" fmla="*/ 485775 w 588169"/>
              <a:gd name="connsiteY529" fmla="*/ 83344 h 483851"/>
              <a:gd name="connsiteX530" fmla="*/ 483394 w 588169"/>
              <a:gd name="connsiteY530" fmla="*/ 90488 h 483851"/>
              <a:gd name="connsiteX531" fmla="*/ 481013 w 588169"/>
              <a:gd name="connsiteY531" fmla="*/ 100013 h 483851"/>
              <a:gd name="connsiteX532" fmla="*/ 478632 w 588169"/>
              <a:gd name="connsiteY532" fmla="*/ 126206 h 483851"/>
              <a:gd name="connsiteX533" fmla="*/ 481013 w 588169"/>
              <a:gd name="connsiteY533" fmla="*/ 111919 h 483851"/>
              <a:gd name="connsiteX534" fmla="*/ 497682 w 588169"/>
              <a:gd name="connsiteY534" fmla="*/ 95250 h 483851"/>
              <a:gd name="connsiteX535" fmla="*/ 500063 w 588169"/>
              <a:gd name="connsiteY535" fmla="*/ 159544 h 483851"/>
              <a:gd name="connsiteX536" fmla="*/ 504825 w 588169"/>
              <a:gd name="connsiteY536" fmla="*/ 173831 h 483851"/>
              <a:gd name="connsiteX537" fmla="*/ 507207 w 588169"/>
              <a:gd name="connsiteY537" fmla="*/ 180975 h 483851"/>
              <a:gd name="connsiteX538" fmla="*/ 504825 w 588169"/>
              <a:gd name="connsiteY538" fmla="*/ 188119 h 483851"/>
              <a:gd name="connsiteX539" fmla="*/ 497682 w 588169"/>
              <a:gd name="connsiteY539" fmla="*/ 190500 h 483851"/>
              <a:gd name="connsiteX540" fmla="*/ 469107 w 588169"/>
              <a:gd name="connsiteY540" fmla="*/ 188119 h 483851"/>
              <a:gd name="connsiteX541" fmla="*/ 461963 w 588169"/>
              <a:gd name="connsiteY541" fmla="*/ 185738 h 483851"/>
              <a:gd name="connsiteX542" fmla="*/ 454819 w 588169"/>
              <a:gd name="connsiteY542" fmla="*/ 197644 h 483851"/>
              <a:gd name="connsiteX543" fmla="*/ 445294 w 588169"/>
              <a:gd name="connsiteY543" fmla="*/ 214313 h 483851"/>
              <a:gd name="connsiteX544" fmla="*/ 442913 w 588169"/>
              <a:gd name="connsiteY544" fmla="*/ 221456 h 483851"/>
              <a:gd name="connsiteX545" fmla="*/ 454819 w 588169"/>
              <a:gd name="connsiteY545" fmla="*/ 190500 h 483851"/>
              <a:gd name="connsiteX546" fmla="*/ 459582 w 588169"/>
              <a:gd name="connsiteY546" fmla="*/ 171450 h 483851"/>
              <a:gd name="connsiteX547" fmla="*/ 461963 w 588169"/>
              <a:gd name="connsiteY547" fmla="*/ 180975 h 483851"/>
              <a:gd name="connsiteX548" fmla="*/ 464344 w 588169"/>
              <a:gd name="connsiteY548" fmla="*/ 230981 h 483851"/>
              <a:gd name="connsiteX549" fmla="*/ 469107 w 588169"/>
              <a:gd name="connsiteY549" fmla="*/ 216694 h 483851"/>
              <a:gd name="connsiteX550" fmla="*/ 471488 w 588169"/>
              <a:gd name="connsiteY550" fmla="*/ 209550 h 483851"/>
              <a:gd name="connsiteX551" fmla="*/ 476250 w 588169"/>
              <a:gd name="connsiteY551" fmla="*/ 192881 h 483851"/>
              <a:gd name="connsiteX552" fmla="*/ 483394 w 588169"/>
              <a:gd name="connsiteY552" fmla="*/ 166688 h 483851"/>
              <a:gd name="connsiteX553" fmla="*/ 481013 w 588169"/>
              <a:gd name="connsiteY553" fmla="*/ 221456 h 483851"/>
              <a:gd name="connsiteX554" fmla="*/ 478632 w 588169"/>
              <a:gd name="connsiteY554" fmla="*/ 230981 h 483851"/>
              <a:gd name="connsiteX555" fmla="*/ 473869 w 588169"/>
              <a:gd name="connsiteY555" fmla="*/ 238125 h 483851"/>
              <a:gd name="connsiteX556" fmla="*/ 457200 w 588169"/>
              <a:gd name="connsiteY556" fmla="*/ 247650 h 483851"/>
              <a:gd name="connsiteX557" fmla="*/ 435769 w 588169"/>
              <a:gd name="connsiteY557" fmla="*/ 266700 h 483851"/>
              <a:gd name="connsiteX558" fmla="*/ 431007 w 588169"/>
              <a:gd name="connsiteY558" fmla="*/ 273844 h 483851"/>
              <a:gd name="connsiteX559" fmla="*/ 423863 w 588169"/>
              <a:gd name="connsiteY559" fmla="*/ 280988 h 483851"/>
              <a:gd name="connsiteX560" fmla="*/ 411957 w 588169"/>
              <a:gd name="connsiteY560" fmla="*/ 302419 h 483851"/>
              <a:gd name="connsiteX561" fmla="*/ 419100 w 588169"/>
              <a:gd name="connsiteY561" fmla="*/ 316706 h 483851"/>
              <a:gd name="connsiteX562" fmla="*/ 433388 w 588169"/>
              <a:gd name="connsiteY562" fmla="*/ 321469 h 483851"/>
              <a:gd name="connsiteX563" fmla="*/ 438150 w 588169"/>
              <a:gd name="connsiteY563" fmla="*/ 330994 h 483851"/>
              <a:gd name="connsiteX564" fmla="*/ 442913 w 588169"/>
              <a:gd name="connsiteY564" fmla="*/ 345281 h 483851"/>
              <a:gd name="connsiteX565" fmla="*/ 454819 w 588169"/>
              <a:gd name="connsiteY565" fmla="*/ 323850 h 483851"/>
              <a:gd name="connsiteX566" fmla="*/ 464344 w 588169"/>
              <a:gd name="connsiteY566" fmla="*/ 307181 h 483851"/>
              <a:gd name="connsiteX567" fmla="*/ 471488 w 588169"/>
              <a:gd name="connsiteY567" fmla="*/ 302419 h 483851"/>
              <a:gd name="connsiteX568" fmla="*/ 481013 w 588169"/>
              <a:gd name="connsiteY568" fmla="*/ 300038 h 483851"/>
              <a:gd name="connsiteX569" fmla="*/ 488157 w 588169"/>
              <a:gd name="connsiteY569" fmla="*/ 295275 h 483851"/>
              <a:gd name="connsiteX570" fmla="*/ 504825 w 588169"/>
              <a:gd name="connsiteY570" fmla="*/ 285750 h 483851"/>
              <a:gd name="connsiteX571" fmla="*/ 519113 w 588169"/>
              <a:gd name="connsiteY571" fmla="*/ 273844 h 483851"/>
              <a:gd name="connsiteX572" fmla="*/ 523875 w 588169"/>
              <a:gd name="connsiteY572" fmla="*/ 266700 h 483851"/>
              <a:gd name="connsiteX573" fmla="*/ 526257 w 588169"/>
              <a:gd name="connsiteY573" fmla="*/ 238125 h 483851"/>
              <a:gd name="connsiteX574" fmla="*/ 528638 w 588169"/>
              <a:gd name="connsiteY574" fmla="*/ 219075 h 483851"/>
              <a:gd name="connsiteX575" fmla="*/ 535782 w 588169"/>
              <a:gd name="connsiteY575" fmla="*/ 211931 h 483851"/>
              <a:gd name="connsiteX576" fmla="*/ 538163 w 588169"/>
              <a:gd name="connsiteY576" fmla="*/ 204788 h 483851"/>
              <a:gd name="connsiteX577" fmla="*/ 545307 w 588169"/>
              <a:gd name="connsiteY577" fmla="*/ 190500 h 483851"/>
              <a:gd name="connsiteX578" fmla="*/ 545307 w 588169"/>
              <a:gd name="connsiteY578" fmla="*/ 119063 h 483851"/>
              <a:gd name="connsiteX579" fmla="*/ 538163 w 588169"/>
              <a:gd name="connsiteY579" fmla="*/ 121444 h 483851"/>
              <a:gd name="connsiteX580" fmla="*/ 531019 w 588169"/>
              <a:gd name="connsiteY580" fmla="*/ 126206 h 483851"/>
              <a:gd name="connsiteX581" fmla="*/ 526257 w 588169"/>
              <a:gd name="connsiteY581" fmla="*/ 145256 h 483851"/>
              <a:gd name="connsiteX582" fmla="*/ 523875 w 588169"/>
              <a:gd name="connsiteY582" fmla="*/ 161925 h 483851"/>
              <a:gd name="connsiteX583" fmla="*/ 519113 w 588169"/>
              <a:gd name="connsiteY583" fmla="*/ 176213 h 483851"/>
              <a:gd name="connsiteX584" fmla="*/ 516732 w 588169"/>
              <a:gd name="connsiteY584" fmla="*/ 190500 h 483851"/>
              <a:gd name="connsiteX585" fmla="*/ 521494 w 588169"/>
              <a:gd name="connsiteY585" fmla="*/ 157163 h 483851"/>
              <a:gd name="connsiteX586" fmla="*/ 523875 w 588169"/>
              <a:gd name="connsiteY586" fmla="*/ 145256 h 483851"/>
              <a:gd name="connsiteX587" fmla="*/ 526257 w 588169"/>
              <a:gd name="connsiteY587" fmla="*/ 126206 h 483851"/>
              <a:gd name="connsiteX588" fmla="*/ 514350 w 588169"/>
              <a:gd name="connsiteY588" fmla="*/ 40481 h 483851"/>
              <a:gd name="connsiteX589" fmla="*/ 507207 w 588169"/>
              <a:gd name="connsiteY589" fmla="*/ 38100 h 483851"/>
              <a:gd name="connsiteX590" fmla="*/ 509588 w 588169"/>
              <a:gd name="connsiteY590" fmla="*/ 28575 h 483851"/>
              <a:gd name="connsiteX591" fmla="*/ 514350 w 588169"/>
              <a:gd name="connsiteY591" fmla="*/ 19050 h 483851"/>
              <a:gd name="connsiteX592" fmla="*/ 507207 w 588169"/>
              <a:gd name="connsiteY592" fmla="*/ 145256 h 483851"/>
              <a:gd name="connsiteX593" fmla="*/ 504825 w 588169"/>
              <a:gd name="connsiteY593" fmla="*/ 169069 h 483851"/>
              <a:gd name="connsiteX594" fmla="*/ 502444 w 588169"/>
              <a:gd name="connsiteY594" fmla="*/ 266700 h 483851"/>
              <a:gd name="connsiteX595" fmla="*/ 500063 w 588169"/>
              <a:gd name="connsiteY595" fmla="*/ 283369 h 483851"/>
              <a:gd name="connsiteX596" fmla="*/ 492919 w 588169"/>
              <a:gd name="connsiteY596" fmla="*/ 290513 h 483851"/>
              <a:gd name="connsiteX597" fmla="*/ 488157 w 588169"/>
              <a:gd name="connsiteY597" fmla="*/ 280988 h 483851"/>
              <a:gd name="connsiteX598" fmla="*/ 483394 w 588169"/>
              <a:gd name="connsiteY598" fmla="*/ 269081 h 483851"/>
              <a:gd name="connsiteX599" fmla="*/ 466725 w 588169"/>
              <a:gd name="connsiteY599" fmla="*/ 285750 h 483851"/>
              <a:gd name="connsiteX600" fmla="*/ 469107 w 588169"/>
              <a:gd name="connsiteY600" fmla="*/ 307181 h 483851"/>
              <a:gd name="connsiteX601" fmla="*/ 471488 w 588169"/>
              <a:gd name="connsiteY601" fmla="*/ 316706 h 483851"/>
              <a:gd name="connsiteX602" fmla="*/ 478632 w 588169"/>
              <a:gd name="connsiteY602" fmla="*/ 319088 h 483851"/>
              <a:gd name="connsiteX603" fmla="*/ 476250 w 588169"/>
              <a:gd name="connsiteY603" fmla="*/ 330994 h 483851"/>
              <a:gd name="connsiteX604" fmla="*/ 473869 w 588169"/>
              <a:gd name="connsiteY604" fmla="*/ 323850 h 483851"/>
              <a:gd name="connsiteX605" fmla="*/ 476250 w 588169"/>
              <a:gd name="connsiteY605" fmla="*/ 309563 h 483851"/>
              <a:gd name="connsiteX606" fmla="*/ 454819 w 588169"/>
              <a:gd name="connsiteY606" fmla="*/ 330994 h 483851"/>
              <a:gd name="connsiteX607" fmla="*/ 452438 w 588169"/>
              <a:gd name="connsiteY607" fmla="*/ 321469 h 483851"/>
              <a:gd name="connsiteX608" fmla="*/ 466725 w 588169"/>
              <a:gd name="connsiteY608" fmla="*/ 302419 h 483851"/>
              <a:gd name="connsiteX609" fmla="*/ 473869 w 588169"/>
              <a:gd name="connsiteY609" fmla="*/ 300038 h 483851"/>
              <a:gd name="connsiteX610" fmla="*/ 476250 w 588169"/>
              <a:gd name="connsiteY610" fmla="*/ 309563 h 483851"/>
              <a:gd name="connsiteX611" fmla="*/ 485775 w 588169"/>
              <a:gd name="connsiteY611" fmla="*/ 311944 h 483851"/>
              <a:gd name="connsiteX612" fmla="*/ 495300 w 588169"/>
              <a:gd name="connsiteY612" fmla="*/ 304800 h 483851"/>
              <a:gd name="connsiteX613" fmla="*/ 502444 w 588169"/>
              <a:gd name="connsiteY613" fmla="*/ 300038 h 483851"/>
              <a:gd name="connsiteX614" fmla="*/ 516732 w 588169"/>
              <a:gd name="connsiteY614" fmla="*/ 295275 h 483851"/>
              <a:gd name="connsiteX615" fmla="*/ 523875 w 588169"/>
              <a:gd name="connsiteY615" fmla="*/ 292894 h 483851"/>
              <a:gd name="connsiteX616" fmla="*/ 531019 w 588169"/>
              <a:gd name="connsiteY616" fmla="*/ 276225 h 483851"/>
              <a:gd name="connsiteX617" fmla="*/ 540544 w 588169"/>
              <a:gd name="connsiteY617" fmla="*/ 261938 h 483851"/>
              <a:gd name="connsiteX618" fmla="*/ 545307 w 588169"/>
              <a:gd name="connsiteY618" fmla="*/ 228600 h 483851"/>
              <a:gd name="connsiteX619" fmla="*/ 550069 w 588169"/>
              <a:gd name="connsiteY619" fmla="*/ 211931 h 483851"/>
              <a:gd name="connsiteX620" fmla="*/ 552450 w 588169"/>
              <a:gd name="connsiteY620" fmla="*/ 204788 h 483851"/>
              <a:gd name="connsiteX621" fmla="*/ 557213 w 588169"/>
              <a:gd name="connsiteY621" fmla="*/ 197644 h 483851"/>
              <a:gd name="connsiteX622" fmla="*/ 554832 w 588169"/>
              <a:gd name="connsiteY622" fmla="*/ 211931 h 483851"/>
              <a:gd name="connsiteX623" fmla="*/ 566738 w 588169"/>
              <a:gd name="connsiteY623" fmla="*/ 214313 h 483851"/>
              <a:gd name="connsiteX624" fmla="*/ 552450 w 588169"/>
              <a:gd name="connsiteY624" fmla="*/ 235744 h 483851"/>
              <a:gd name="connsiteX625" fmla="*/ 542925 w 588169"/>
              <a:gd name="connsiteY625" fmla="*/ 238125 h 483851"/>
              <a:gd name="connsiteX626" fmla="*/ 526257 w 588169"/>
              <a:gd name="connsiteY626" fmla="*/ 238125 h 48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</a:cxnLst>
            <a:rect l="l" t="t" r="r" b="b"/>
            <a:pathLst>
              <a:path w="588169" h="483851">
                <a:moveTo>
                  <a:pt x="0" y="273844"/>
                </a:moveTo>
                <a:cubicBezTo>
                  <a:pt x="15875" y="273050"/>
                  <a:pt x="31730" y="271463"/>
                  <a:pt x="47625" y="271463"/>
                </a:cubicBezTo>
                <a:cubicBezTo>
                  <a:pt x="51673" y="271463"/>
                  <a:pt x="57286" y="270476"/>
                  <a:pt x="59532" y="273844"/>
                </a:cubicBezTo>
                <a:cubicBezTo>
                  <a:pt x="61120" y="276225"/>
                  <a:pt x="55003" y="277444"/>
                  <a:pt x="52388" y="278606"/>
                </a:cubicBezTo>
                <a:cubicBezTo>
                  <a:pt x="44930" y="281921"/>
                  <a:pt x="36494" y="283770"/>
                  <a:pt x="28575" y="285750"/>
                </a:cubicBezTo>
                <a:cubicBezTo>
                  <a:pt x="15308" y="294595"/>
                  <a:pt x="7825" y="293234"/>
                  <a:pt x="21432" y="300038"/>
                </a:cubicBezTo>
                <a:cubicBezTo>
                  <a:pt x="23677" y="301160"/>
                  <a:pt x="26194" y="301625"/>
                  <a:pt x="28575" y="302419"/>
                </a:cubicBezTo>
                <a:cubicBezTo>
                  <a:pt x="39688" y="301625"/>
                  <a:pt x="51148" y="302909"/>
                  <a:pt x="61913" y="300038"/>
                </a:cubicBezTo>
                <a:cubicBezTo>
                  <a:pt x="64338" y="299391"/>
                  <a:pt x="64294" y="290384"/>
                  <a:pt x="64294" y="292894"/>
                </a:cubicBezTo>
                <a:cubicBezTo>
                  <a:pt x="64294" y="296941"/>
                  <a:pt x="63334" y="301010"/>
                  <a:pt x="61913" y="304800"/>
                </a:cubicBezTo>
                <a:cubicBezTo>
                  <a:pt x="59924" y="310103"/>
                  <a:pt x="53711" y="315383"/>
                  <a:pt x="50007" y="319088"/>
                </a:cubicBezTo>
                <a:cubicBezTo>
                  <a:pt x="49213" y="321469"/>
                  <a:pt x="48748" y="323986"/>
                  <a:pt x="47625" y="326231"/>
                </a:cubicBezTo>
                <a:cubicBezTo>
                  <a:pt x="46345" y="328791"/>
                  <a:pt x="43768" y="330660"/>
                  <a:pt x="42863" y="333375"/>
                </a:cubicBezTo>
                <a:cubicBezTo>
                  <a:pt x="41336" y="337956"/>
                  <a:pt x="41494" y="342942"/>
                  <a:pt x="40482" y="347663"/>
                </a:cubicBezTo>
                <a:cubicBezTo>
                  <a:pt x="39111" y="354063"/>
                  <a:pt x="37307" y="360363"/>
                  <a:pt x="35719" y="366713"/>
                </a:cubicBezTo>
                <a:cubicBezTo>
                  <a:pt x="34956" y="369765"/>
                  <a:pt x="32665" y="379965"/>
                  <a:pt x="30957" y="383381"/>
                </a:cubicBezTo>
                <a:cubicBezTo>
                  <a:pt x="29677" y="385941"/>
                  <a:pt x="27782" y="388144"/>
                  <a:pt x="26194" y="390525"/>
                </a:cubicBezTo>
                <a:cubicBezTo>
                  <a:pt x="26727" y="396925"/>
                  <a:pt x="26092" y="416513"/>
                  <a:pt x="30957" y="426244"/>
                </a:cubicBezTo>
                <a:cubicBezTo>
                  <a:pt x="32237" y="428804"/>
                  <a:pt x="34132" y="431007"/>
                  <a:pt x="35719" y="433388"/>
                </a:cubicBezTo>
                <a:cubicBezTo>
                  <a:pt x="36513" y="448469"/>
                  <a:pt x="31966" y="464831"/>
                  <a:pt x="38100" y="478631"/>
                </a:cubicBezTo>
                <a:cubicBezTo>
                  <a:pt x="40380" y="483760"/>
                  <a:pt x="50338" y="479696"/>
                  <a:pt x="54769" y="476250"/>
                </a:cubicBezTo>
                <a:cubicBezTo>
                  <a:pt x="58732" y="473168"/>
                  <a:pt x="57944" y="466725"/>
                  <a:pt x="59532" y="461963"/>
                </a:cubicBezTo>
                <a:cubicBezTo>
                  <a:pt x="60326" y="459582"/>
                  <a:pt x="59532" y="455613"/>
                  <a:pt x="61913" y="454819"/>
                </a:cubicBezTo>
                <a:lnTo>
                  <a:pt x="69057" y="452438"/>
                </a:lnTo>
                <a:cubicBezTo>
                  <a:pt x="70644" y="447675"/>
                  <a:pt x="75036" y="433280"/>
                  <a:pt x="73819" y="438150"/>
                </a:cubicBezTo>
                <a:cubicBezTo>
                  <a:pt x="73025" y="441325"/>
                  <a:pt x="69623" y="444952"/>
                  <a:pt x="71438" y="447675"/>
                </a:cubicBezTo>
                <a:cubicBezTo>
                  <a:pt x="72830" y="449763"/>
                  <a:pt x="76201" y="446088"/>
                  <a:pt x="78582" y="445294"/>
                </a:cubicBezTo>
                <a:cubicBezTo>
                  <a:pt x="80963" y="443706"/>
                  <a:pt x="82919" y="439970"/>
                  <a:pt x="85725" y="440531"/>
                </a:cubicBezTo>
                <a:cubicBezTo>
                  <a:pt x="88531" y="441092"/>
                  <a:pt x="88253" y="445887"/>
                  <a:pt x="90488" y="447675"/>
                </a:cubicBezTo>
                <a:cubicBezTo>
                  <a:pt x="92448" y="449243"/>
                  <a:pt x="95218" y="449366"/>
                  <a:pt x="97632" y="450056"/>
                </a:cubicBezTo>
                <a:cubicBezTo>
                  <a:pt x="113285" y="454529"/>
                  <a:pt x="107826" y="451734"/>
                  <a:pt x="130969" y="454819"/>
                </a:cubicBezTo>
                <a:cubicBezTo>
                  <a:pt x="134981" y="455354"/>
                  <a:pt x="138906" y="456406"/>
                  <a:pt x="142875" y="457200"/>
                </a:cubicBezTo>
                <a:cubicBezTo>
                  <a:pt x="144463" y="459581"/>
                  <a:pt x="148332" y="461567"/>
                  <a:pt x="147638" y="464344"/>
                </a:cubicBezTo>
                <a:cubicBezTo>
                  <a:pt x="147029" y="466779"/>
                  <a:pt x="142989" y="467002"/>
                  <a:pt x="140494" y="466725"/>
                </a:cubicBezTo>
                <a:cubicBezTo>
                  <a:pt x="135505" y="466171"/>
                  <a:pt x="131141" y="462888"/>
                  <a:pt x="126207" y="461963"/>
                </a:cubicBezTo>
                <a:cubicBezTo>
                  <a:pt x="118366" y="460493"/>
                  <a:pt x="110332" y="460375"/>
                  <a:pt x="102394" y="459581"/>
                </a:cubicBezTo>
                <a:cubicBezTo>
                  <a:pt x="88107" y="460375"/>
                  <a:pt x="65930" y="449164"/>
                  <a:pt x="59532" y="461963"/>
                </a:cubicBezTo>
                <a:cubicBezTo>
                  <a:pt x="53488" y="474053"/>
                  <a:pt x="86796" y="461512"/>
                  <a:pt x="100013" y="464344"/>
                </a:cubicBezTo>
                <a:cubicBezTo>
                  <a:pt x="102811" y="464944"/>
                  <a:pt x="95250" y="467519"/>
                  <a:pt x="92869" y="469106"/>
                </a:cubicBezTo>
                <a:cubicBezTo>
                  <a:pt x="91282" y="471487"/>
                  <a:pt x="88577" y="473427"/>
                  <a:pt x="88107" y="476250"/>
                </a:cubicBezTo>
                <a:cubicBezTo>
                  <a:pt x="85587" y="491371"/>
                  <a:pt x="106229" y="479395"/>
                  <a:pt x="109538" y="478631"/>
                </a:cubicBezTo>
                <a:cubicBezTo>
                  <a:pt x="113482" y="477721"/>
                  <a:pt x="117475" y="477044"/>
                  <a:pt x="121444" y="476250"/>
                </a:cubicBezTo>
                <a:cubicBezTo>
                  <a:pt x="127794" y="473075"/>
                  <a:pt x="134587" y="470663"/>
                  <a:pt x="140494" y="466725"/>
                </a:cubicBezTo>
                <a:lnTo>
                  <a:pt x="154782" y="457200"/>
                </a:lnTo>
                <a:cubicBezTo>
                  <a:pt x="157453" y="449187"/>
                  <a:pt x="157218" y="448767"/>
                  <a:pt x="161925" y="440531"/>
                </a:cubicBezTo>
                <a:cubicBezTo>
                  <a:pt x="163345" y="438046"/>
                  <a:pt x="164453" y="435176"/>
                  <a:pt x="166688" y="433388"/>
                </a:cubicBezTo>
                <a:cubicBezTo>
                  <a:pt x="168648" y="431820"/>
                  <a:pt x="171638" y="432225"/>
                  <a:pt x="173832" y="431006"/>
                </a:cubicBezTo>
                <a:cubicBezTo>
                  <a:pt x="178835" y="428226"/>
                  <a:pt x="188119" y="421481"/>
                  <a:pt x="188119" y="421481"/>
                </a:cubicBezTo>
                <a:cubicBezTo>
                  <a:pt x="194469" y="422275"/>
                  <a:pt x="200894" y="422608"/>
                  <a:pt x="207169" y="423863"/>
                </a:cubicBezTo>
                <a:cubicBezTo>
                  <a:pt x="216796" y="425788"/>
                  <a:pt x="235744" y="431006"/>
                  <a:pt x="235744" y="431006"/>
                </a:cubicBezTo>
                <a:cubicBezTo>
                  <a:pt x="249028" y="439863"/>
                  <a:pt x="238224" y="434198"/>
                  <a:pt x="261938" y="438150"/>
                </a:cubicBezTo>
                <a:cubicBezTo>
                  <a:pt x="265166" y="438688"/>
                  <a:pt x="268227" y="440046"/>
                  <a:pt x="271463" y="440531"/>
                </a:cubicBezTo>
                <a:cubicBezTo>
                  <a:pt x="284120" y="442430"/>
                  <a:pt x="296863" y="443706"/>
                  <a:pt x="309563" y="445294"/>
                </a:cubicBezTo>
                <a:cubicBezTo>
                  <a:pt x="319088" y="443706"/>
                  <a:pt x="328669" y="442425"/>
                  <a:pt x="338138" y="440531"/>
                </a:cubicBezTo>
                <a:cubicBezTo>
                  <a:pt x="340599" y="440039"/>
                  <a:pt x="343507" y="439925"/>
                  <a:pt x="345282" y="438150"/>
                </a:cubicBezTo>
                <a:cubicBezTo>
                  <a:pt x="349329" y="434103"/>
                  <a:pt x="354807" y="423863"/>
                  <a:pt x="354807" y="423863"/>
                </a:cubicBezTo>
                <a:cubicBezTo>
                  <a:pt x="355601" y="421482"/>
                  <a:pt x="357982" y="419100"/>
                  <a:pt x="357188" y="416719"/>
                </a:cubicBezTo>
                <a:cubicBezTo>
                  <a:pt x="355878" y="412789"/>
                  <a:pt x="346169" y="406992"/>
                  <a:pt x="342900" y="404813"/>
                </a:cubicBezTo>
                <a:cubicBezTo>
                  <a:pt x="306491" y="410881"/>
                  <a:pt x="351536" y="401934"/>
                  <a:pt x="314325" y="414338"/>
                </a:cubicBezTo>
                <a:cubicBezTo>
                  <a:pt x="309745" y="415865"/>
                  <a:pt x="304800" y="415925"/>
                  <a:pt x="300038" y="416719"/>
                </a:cubicBezTo>
                <a:cubicBezTo>
                  <a:pt x="277290" y="433780"/>
                  <a:pt x="307991" y="413274"/>
                  <a:pt x="269082" y="426244"/>
                </a:cubicBezTo>
                <a:cubicBezTo>
                  <a:pt x="265887" y="427309"/>
                  <a:pt x="264525" y="431232"/>
                  <a:pt x="261938" y="433388"/>
                </a:cubicBezTo>
                <a:cubicBezTo>
                  <a:pt x="259739" y="435220"/>
                  <a:pt x="257175" y="436563"/>
                  <a:pt x="254794" y="438150"/>
                </a:cubicBezTo>
                <a:cubicBezTo>
                  <a:pt x="253207" y="440531"/>
                  <a:pt x="247170" y="445294"/>
                  <a:pt x="250032" y="445294"/>
                </a:cubicBezTo>
                <a:cubicBezTo>
                  <a:pt x="254660" y="445294"/>
                  <a:pt x="258013" y="440603"/>
                  <a:pt x="261938" y="438150"/>
                </a:cubicBezTo>
                <a:cubicBezTo>
                  <a:pt x="264365" y="436633"/>
                  <a:pt x="267058" y="435412"/>
                  <a:pt x="269082" y="433388"/>
                </a:cubicBezTo>
                <a:cubicBezTo>
                  <a:pt x="272676" y="429794"/>
                  <a:pt x="274541" y="424531"/>
                  <a:pt x="278607" y="421481"/>
                </a:cubicBezTo>
                <a:cubicBezTo>
                  <a:pt x="281225" y="419517"/>
                  <a:pt x="284923" y="419742"/>
                  <a:pt x="288132" y="419100"/>
                </a:cubicBezTo>
                <a:cubicBezTo>
                  <a:pt x="292866" y="418153"/>
                  <a:pt x="297657" y="417513"/>
                  <a:pt x="302419" y="416719"/>
                </a:cubicBezTo>
                <a:cubicBezTo>
                  <a:pt x="304800" y="413544"/>
                  <a:pt x="307256" y="410424"/>
                  <a:pt x="309563" y="407194"/>
                </a:cubicBezTo>
                <a:cubicBezTo>
                  <a:pt x="311226" y="404865"/>
                  <a:pt x="311944" y="398463"/>
                  <a:pt x="314325" y="400050"/>
                </a:cubicBezTo>
                <a:cubicBezTo>
                  <a:pt x="317693" y="402295"/>
                  <a:pt x="316205" y="407940"/>
                  <a:pt x="316707" y="411956"/>
                </a:cubicBezTo>
                <a:cubicBezTo>
                  <a:pt x="318588" y="427004"/>
                  <a:pt x="319882" y="442119"/>
                  <a:pt x="321469" y="457200"/>
                </a:cubicBezTo>
                <a:cubicBezTo>
                  <a:pt x="324698" y="434591"/>
                  <a:pt x="327608" y="421893"/>
                  <a:pt x="321469" y="395288"/>
                </a:cubicBezTo>
                <a:cubicBezTo>
                  <a:pt x="320773" y="392273"/>
                  <a:pt x="312164" y="427749"/>
                  <a:pt x="319088" y="400050"/>
                </a:cubicBezTo>
                <a:cubicBezTo>
                  <a:pt x="321469" y="400844"/>
                  <a:pt x="323828" y="403152"/>
                  <a:pt x="326232" y="402431"/>
                </a:cubicBezTo>
                <a:cubicBezTo>
                  <a:pt x="341051" y="397985"/>
                  <a:pt x="341288" y="395324"/>
                  <a:pt x="347663" y="385763"/>
                </a:cubicBezTo>
                <a:cubicBezTo>
                  <a:pt x="354679" y="427862"/>
                  <a:pt x="347663" y="375348"/>
                  <a:pt x="347663" y="411956"/>
                </a:cubicBezTo>
                <a:cubicBezTo>
                  <a:pt x="347663" y="415229"/>
                  <a:pt x="348755" y="405439"/>
                  <a:pt x="350044" y="402431"/>
                </a:cubicBezTo>
                <a:cubicBezTo>
                  <a:pt x="351171" y="399801"/>
                  <a:pt x="352380" y="396805"/>
                  <a:pt x="354807" y="395288"/>
                </a:cubicBezTo>
                <a:cubicBezTo>
                  <a:pt x="359064" y="392627"/>
                  <a:pt x="369094" y="390525"/>
                  <a:pt x="369094" y="390525"/>
                </a:cubicBezTo>
                <a:cubicBezTo>
                  <a:pt x="371475" y="388144"/>
                  <a:pt x="374370" y="386183"/>
                  <a:pt x="376238" y="383381"/>
                </a:cubicBezTo>
                <a:cubicBezTo>
                  <a:pt x="380471" y="377032"/>
                  <a:pt x="376767" y="370682"/>
                  <a:pt x="381000" y="383381"/>
                </a:cubicBezTo>
                <a:cubicBezTo>
                  <a:pt x="381794" y="380206"/>
                  <a:pt x="380277" y="374891"/>
                  <a:pt x="383382" y="373856"/>
                </a:cubicBezTo>
                <a:cubicBezTo>
                  <a:pt x="386097" y="372951"/>
                  <a:pt x="385763" y="382587"/>
                  <a:pt x="388144" y="381000"/>
                </a:cubicBezTo>
                <a:cubicBezTo>
                  <a:pt x="391512" y="378755"/>
                  <a:pt x="389543" y="373020"/>
                  <a:pt x="390525" y="369094"/>
                </a:cubicBezTo>
                <a:cubicBezTo>
                  <a:pt x="391134" y="366659"/>
                  <a:pt x="395152" y="363073"/>
                  <a:pt x="392907" y="361950"/>
                </a:cubicBezTo>
                <a:cubicBezTo>
                  <a:pt x="389287" y="360140"/>
                  <a:pt x="384969" y="363537"/>
                  <a:pt x="381000" y="364331"/>
                </a:cubicBezTo>
                <a:cubicBezTo>
                  <a:pt x="378619" y="365919"/>
                  <a:pt x="373345" y="371910"/>
                  <a:pt x="373857" y="369094"/>
                </a:cubicBezTo>
                <a:cubicBezTo>
                  <a:pt x="375825" y="358271"/>
                  <a:pt x="382773" y="331082"/>
                  <a:pt x="400050" y="328613"/>
                </a:cubicBezTo>
                <a:lnTo>
                  <a:pt x="416719" y="326231"/>
                </a:lnTo>
                <a:cubicBezTo>
                  <a:pt x="418307" y="323056"/>
                  <a:pt x="419234" y="319453"/>
                  <a:pt x="421482" y="316706"/>
                </a:cubicBezTo>
                <a:cubicBezTo>
                  <a:pt x="426458" y="310625"/>
                  <a:pt x="438150" y="300038"/>
                  <a:pt x="438150" y="300038"/>
                </a:cubicBezTo>
                <a:lnTo>
                  <a:pt x="442913" y="285750"/>
                </a:lnTo>
                <a:lnTo>
                  <a:pt x="445294" y="278606"/>
                </a:lnTo>
                <a:cubicBezTo>
                  <a:pt x="439610" y="241655"/>
                  <a:pt x="446457" y="239832"/>
                  <a:pt x="435769" y="254794"/>
                </a:cubicBezTo>
                <a:cubicBezTo>
                  <a:pt x="433462" y="258023"/>
                  <a:pt x="431006" y="261144"/>
                  <a:pt x="428625" y="264319"/>
                </a:cubicBezTo>
                <a:cubicBezTo>
                  <a:pt x="427831" y="269081"/>
                  <a:pt x="427771" y="274026"/>
                  <a:pt x="426244" y="278606"/>
                </a:cubicBezTo>
                <a:cubicBezTo>
                  <a:pt x="424560" y="283658"/>
                  <a:pt x="421263" y="288028"/>
                  <a:pt x="419100" y="292894"/>
                </a:cubicBezTo>
                <a:cubicBezTo>
                  <a:pt x="418081" y="295188"/>
                  <a:pt x="417708" y="297731"/>
                  <a:pt x="416719" y="300038"/>
                </a:cubicBezTo>
                <a:cubicBezTo>
                  <a:pt x="415321" y="303301"/>
                  <a:pt x="413203" y="306239"/>
                  <a:pt x="411957" y="309563"/>
                </a:cubicBezTo>
                <a:cubicBezTo>
                  <a:pt x="410808" y="312627"/>
                  <a:pt x="411620" y="316532"/>
                  <a:pt x="409575" y="319088"/>
                </a:cubicBezTo>
                <a:cubicBezTo>
                  <a:pt x="408007" y="321048"/>
                  <a:pt x="404813" y="320675"/>
                  <a:pt x="402432" y="321469"/>
                </a:cubicBezTo>
                <a:cubicBezTo>
                  <a:pt x="382819" y="314931"/>
                  <a:pt x="393114" y="317416"/>
                  <a:pt x="371475" y="314325"/>
                </a:cubicBezTo>
                <a:cubicBezTo>
                  <a:pt x="364331" y="315119"/>
                  <a:pt x="357148" y="315613"/>
                  <a:pt x="350044" y="316706"/>
                </a:cubicBezTo>
                <a:cubicBezTo>
                  <a:pt x="346809" y="317204"/>
                  <a:pt x="343182" y="317186"/>
                  <a:pt x="340519" y="319088"/>
                </a:cubicBezTo>
                <a:cubicBezTo>
                  <a:pt x="337290" y="321395"/>
                  <a:pt x="336181" y="325807"/>
                  <a:pt x="333375" y="328613"/>
                </a:cubicBezTo>
                <a:cubicBezTo>
                  <a:pt x="322186" y="339801"/>
                  <a:pt x="325782" y="331232"/>
                  <a:pt x="316707" y="342900"/>
                </a:cubicBezTo>
                <a:cubicBezTo>
                  <a:pt x="313193" y="347418"/>
                  <a:pt x="311945" y="354013"/>
                  <a:pt x="307182" y="357188"/>
                </a:cubicBezTo>
                <a:cubicBezTo>
                  <a:pt x="304801" y="358775"/>
                  <a:pt x="297176" y="361950"/>
                  <a:pt x="300038" y="361950"/>
                </a:cubicBezTo>
                <a:cubicBezTo>
                  <a:pt x="312837" y="361950"/>
                  <a:pt x="338138" y="357188"/>
                  <a:pt x="338138" y="357188"/>
                </a:cubicBezTo>
                <a:cubicBezTo>
                  <a:pt x="341313" y="355600"/>
                  <a:pt x="344400" y="353823"/>
                  <a:pt x="347663" y="352425"/>
                </a:cubicBezTo>
                <a:cubicBezTo>
                  <a:pt x="349970" y="351436"/>
                  <a:pt x="352562" y="351167"/>
                  <a:pt x="354807" y="350044"/>
                </a:cubicBezTo>
                <a:cubicBezTo>
                  <a:pt x="357367" y="348764"/>
                  <a:pt x="359569" y="346869"/>
                  <a:pt x="361950" y="345281"/>
                </a:cubicBezTo>
                <a:cubicBezTo>
                  <a:pt x="363538" y="342900"/>
                  <a:pt x="367776" y="340795"/>
                  <a:pt x="366713" y="338138"/>
                </a:cubicBezTo>
                <a:cubicBezTo>
                  <a:pt x="365395" y="334842"/>
                  <a:pt x="360731" y="333597"/>
                  <a:pt x="357188" y="333375"/>
                </a:cubicBezTo>
                <a:cubicBezTo>
                  <a:pt x="347649" y="332779"/>
                  <a:pt x="338138" y="334962"/>
                  <a:pt x="328613" y="335756"/>
                </a:cubicBezTo>
                <a:lnTo>
                  <a:pt x="311944" y="340519"/>
                </a:lnTo>
                <a:cubicBezTo>
                  <a:pt x="309540" y="341240"/>
                  <a:pt x="307214" y="342210"/>
                  <a:pt x="304800" y="342900"/>
                </a:cubicBezTo>
                <a:cubicBezTo>
                  <a:pt x="301653" y="343799"/>
                  <a:pt x="298450" y="344487"/>
                  <a:pt x="295275" y="345281"/>
                </a:cubicBezTo>
                <a:cubicBezTo>
                  <a:pt x="292894" y="346869"/>
                  <a:pt x="288693" y="352850"/>
                  <a:pt x="288132" y="350044"/>
                </a:cubicBezTo>
                <a:cubicBezTo>
                  <a:pt x="282467" y="321719"/>
                  <a:pt x="283613" y="323769"/>
                  <a:pt x="297657" y="319088"/>
                </a:cubicBezTo>
                <a:cubicBezTo>
                  <a:pt x="303213" y="319882"/>
                  <a:pt x="319649" y="319694"/>
                  <a:pt x="314325" y="321469"/>
                </a:cubicBezTo>
                <a:cubicBezTo>
                  <a:pt x="301910" y="325607"/>
                  <a:pt x="247710" y="327909"/>
                  <a:pt x="235744" y="328613"/>
                </a:cubicBezTo>
                <a:cubicBezTo>
                  <a:pt x="229394" y="330200"/>
                  <a:pt x="223229" y="333012"/>
                  <a:pt x="216694" y="333375"/>
                </a:cubicBezTo>
                <a:cubicBezTo>
                  <a:pt x="185119" y="335129"/>
                  <a:pt x="187630" y="332564"/>
                  <a:pt x="202407" y="326231"/>
                </a:cubicBezTo>
                <a:cubicBezTo>
                  <a:pt x="204714" y="325242"/>
                  <a:pt x="207169" y="324644"/>
                  <a:pt x="209550" y="323850"/>
                </a:cubicBezTo>
                <a:cubicBezTo>
                  <a:pt x="211931" y="324644"/>
                  <a:pt x="216085" y="323796"/>
                  <a:pt x="216694" y="326231"/>
                </a:cubicBezTo>
                <a:cubicBezTo>
                  <a:pt x="217388" y="329007"/>
                  <a:pt x="213212" y="330815"/>
                  <a:pt x="211932" y="333375"/>
                </a:cubicBezTo>
                <a:cubicBezTo>
                  <a:pt x="210809" y="335620"/>
                  <a:pt x="207169" y="339725"/>
                  <a:pt x="209550" y="340519"/>
                </a:cubicBezTo>
                <a:cubicBezTo>
                  <a:pt x="212918" y="341642"/>
                  <a:pt x="216273" y="337935"/>
                  <a:pt x="219075" y="335756"/>
                </a:cubicBezTo>
                <a:cubicBezTo>
                  <a:pt x="227906" y="328887"/>
                  <a:pt x="231773" y="322795"/>
                  <a:pt x="238125" y="314325"/>
                </a:cubicBezTo>
                <a:cubicBezTo>
                  <a:pt x="238919" y="311150"/>
                  <a:pt x="240507" y="301527"/>
                  <a:pt x="240507" y="304800"/>
                </a:cubicBezTo>
                <a:cubicBezTo>
                  <a:pt x="240507" y="311199"/>
                  <a:pt x="239270" y="317554"/>
                  <a:pt x="238125" y="323850"/>
                </a:cubicBezTo>
                <a:cubicBezTo>
                  <a:pt x="237124" y="329357"/>
                  <a:pt x="233328" y="335826"/>
                  <a:pt x="230982" y="340519"/>
                </a:cubicBezTo>
                <a:cubicBezTo>
                  <a:pt x="232569" y="342900"/>
                  <a:pt x="232882" y="347663"/>
                  <a:pt x="235744" y="347663"/>
                </a:cubicBezTo>
                <a:cubicBezTo>
                  <a:pt x="238254" y="347663"/>
                  <a:pt x="237244" y="342869"/>
                  <a:pt x="238125" y="340519"/>
                </a:cubicBezTo>
                <a:cubicBezTo>
                  <a:pt x="242683" y="328364"/>
                  <a:pt x="242241" y="329906"/>
                  <a:pt x="247650" y="319088"/>
                </a:cubicBezTo>
                <a:cubicBezTo>
                  <a:pt x="248444" y="312738"/>
                  <a:pt x="250032" y="306437"/>
                  <a:pt x="250032" y="300038"/>
                </a:cubicBezTo>
                <a:cubicBezTo>
                  <a:pt x="250032" y="294426"/>
                  <a:pt x="249263" y="311330"/>
                  <a:pt x="247650" y="316706"/>
                </a:cubicBezTo>
                <a:cubicBezTo>
                  <a:pt x="246828" y="319447"/>
                  <a:pt x="244475" y="321469"/>
                  <a:pt x="242888" y="323850"/>
                </a:cubicBezTo>
                <a:cubicBezTo>
                  <a:pt x="233069" y="294388"/>
                  <a:pt x="253930" y="359148"/>
                  <a:pt x="238125" y="264319"/>
                </a:cubicBezTo>
                <a:cubicBezTo>
                  <a:pt x="237541" y="260818"/>
                  <a:pt x="234950" y="270669"/>
                  <a:pt x="233363" y="273844"/>
                </a:cubicBezTo>
                <a:cubicBezTo>
                  <a:pt x="232569" y="279400"/>
                  <a:pt x="232459" y="285098"/>
                  <a:pt x="230982" y="290513"/>
                </a:cubicBezTo>
                <a:cubicBezTo>
                  <a:pt x="230048" y="293938"/>
                  <a:pt x="227537" y="296742"/>
                  <a:pt x="226219" y="300038"/>
                </a:cubicBezTo>
                <a:cubicBezTo>
                  <a:pt x="221387" y="312118"/>
                  <a:pt x="221466" y="314278"/>
                  <a:pt x="219075" y="326231"/>
                </a:cubicBezTo>
                <a:cubicBezTo>
                  <a:pt x="219869" y="306387"/>
                  <a:pt x="218743" y="286373"/>
                  <a:pt x="221457" y="266700"/>
                </a:cubicBezTo>
                <a:cubicBezTo>
                  <a:pt x="221999" y="262769"/>
                  <a:pt x="225794" y="259981"/>
                  <a:pt x="228600" y="257175"/>
                </a:cubicBezTo>
                <a:cubicBezTo>
                  <a:pt x="230624" y="255151"/>
                  <a:pt x="233184" y="253693"/>
                  <a:pt x="235744" y="252413"/>
                </a:cubicBezTo>
                <a:cubicBezTo>
                  <a:pt x="241445" y="249562"/>
                  <a:pt x="248607" y="247331"/>
                  <a:pt x="254794" y="245269"/>
                </a:cubicBezTo>
                <a:cubicBezTo>
                  <a:pt x="257175" y="243681"/>
                  <a:pt x="260150" y="242741"/>
                  <a:pt x="261938" y="240506"/>
                </a:cubicBezTo>
                <a:cubicBezTo>
                  <a:pt x="263506" y="238546"/>
                  <a:pt x="262927" y="235451"/>
                  <a:pt x="264319" y="233363"/>
                </a:cubicBezTo>
                <a:cubicBezTo>
                  <a:pt x="266187" y="230561"/>
                  <a:pt x="269082" y="228600"/>
                  <a:pt x="271463" y="226219"/>
                </a:cubicBezTo>
                <a:cubicBezTo>
                  <a:pt x="274828" y="216124"/>
                  <a:pt x="278266" y="209890"/>
                  <a:pt x="269082" y="197644"/>
                </a:cubicBezTo>
                <a:cubicBezTo>
                  <a:pt x="267118" y="195026"/>
                  <a:pt x="262732" y="199231"/>
                  <a:pt x="259557" y="200025"/>
                </a:cubicBezTo>
                <a:cubicBezTo>
                  <a:pt x="257969" y="202406"/>
                  <a:pt x="256477" y="204854"/>
                  <a:pt x="254794" y="207169"/>
                </a:cubicBezTo>
                <a:cubicBezTo>
                  <a:pt x="250125" y="213588"/>
                  <a:pt x="240507" y="226219"/>
                  <a:pt x="240507" y="226219"/>
                </a:cubicBezTo>
                <a:cubicBezTo>
                  <a:pt x="239713" y="229394"/>
                  <a:pt x="239024" y="232597"/>
                  <a:pt x="238125" y="235744"/>
                </a:cubicBezTo>
                <a:cubicBezTo>
                  <a:pt x="237435" y="238158"/>
                  <a:pt x="237989" y="244011"/>
                  <a:pt x="235744" y="242888"/>
                </a:cubicBezTo>
                <a:cubicBezTo>
                  <a:pt x="232817" y="241424"/>
                  <a:pt x="233948" y="236583"/>
                  <a:pt x="233363" y="233363"/>
                </a:cubicBezTo>
                <a:cubicBezTo>
                  <a:pt x="232359" y="227841"/>
                  <a:pt x="234428" y="221124"/>
                  <a:pt x="230982" y="216694"/>
                </a:cubicBezTo>
                <a:cubicBezTo>
                  <a:pt x="227900" y="212731"/>
                  <a:pt x="216694" y="211931"/>
                  <a:pt x="216694" y="211931"/>
                </a:cubicBezTo>
                <a:cubicBezTo>
                  <a:pt x="215107" y="207169"/>
                  <a:pt x="214850" y="201729"/>
                  <a:pt x="211932" y="197644"/>
                </a:cubicBezTo>
                <a:cubicBezTo>
                  <a:pt x="210473" y="195601"/>
                  <a:pt x="207202" y="195953"/>
                  <a:pt x="204788" y="195263"/>
                </a:cubicBezTo>
                <a:cubicBezTo>
                  <a:pt x="201641" y="194364"/>
                  <a:pt x="198438" y="193675"/>
                  <a:pt x="195263" y="192881"/>
                </a:cubicBezTo>
                <a:cubicBezTo>
                  <a:pt x="180182" y="193675"/>
                  <a:pt x="164983" y="193222"/>
                  <a:pt x="150019" y="195263"/>
                </a:cubicBezTo>
                <a:cubicBezTo>
                  <a:pt x="147183" y="195650"/>
                  <a:pt x="145737" y="200025"/>
                  <a:pt x="142875" y="200025"/>
                </a:cubicBezTo>
                <a:cubicBezTo>
                  <a:pt x="137855" y="200025"/>
                  <a:pt x="128588" y="195263"/>
                  <a:pt x="128588" y="195263"/>
                </a:cubicBezTo>
                <a:cubicBezTo>
                  <a:pt x="122732" y="177691"/>
                  <a:pt x="132400" y="198915"/>
                  <a:pt x="107157" y="190500"/>
                </a:cubicBezTo>
                <a:cubicBezTo>
                  <a:pt x="104442" y="189595"/>
                  <a:pt x="110757" y="185971"/>
                  <a:pt x="111919" y="183356"/>
                </a:cubicBezTo>
                <a:cubicBezTo>
                  <a:pt x="113958" y="178769"/>
                  <a:pt x="116682" y="169069"/>
                  <a:pt x="116682" y="169069"/>
                </a:cubicBezTo>
                <a:cubicBezTo>
                  <a:pt x="115888" y="211138"/>
                  <a:pt x="117853" y="253349"/>
                  <a:pt x="114300" y="295275"/>
                </a:cubicBezTo>
                <a:cubicBezTo>
                  <a:pt x="113817" y="300979"/>
                  <a:pt x="109538" y="306388"/>
                  <a:pt x="104775" y="309563"/>
                </a:cubicBezTo>
                <a:lnTo>
                  <a:pt x="90488" y="319088"/>
                </a:lnTo>
                <a:cubicBezTo>
                  <a:pt x="86998" y="329557"/>
                  <a:pt x="83363" y="337218"/>
                  <a:pt x="90488" y="350044"/>
                </a:cubicBezTo>
                <a:cubicBezTo>
                  <a:pt x="90956" y="350886"/>
                  <a:pt x="105723" y="345759"/>
                  <a:pt x="107157" y="345281"/>
                </a:cubicBezTo>
                <a:cubicBezTo>
                  <a:pt x="114777" y="350362"/>
                  <a:pt x="113823" y="352901"/>
                  <a:pt x="121444" y="345281"/>
                </a:cubicBezTo>
                <a:cubicBezTo>
                  <a:pt x="123468" y="343257"/>
                  <a:pt x="128767" y="339418"/>
                  <a:pt x="126207" y="338138"/>
                </a:cubicBezTo>
                <a:cubicBezTo>
                  <a:pt x="123032" y="336551"/>
                  <a:pt x="119590" y="340864"/>
                  <a:pt x="116682" y="342900"/>
                </a:cubicBezTo>
                <a:cubicBezTo>
                  <a:pt x="94900" y="358146"/>
                  <a:pt x="111037" y="352645"/>
                  <a:pt x="92869" y="357188"/>
                </a:cubicBezTo>
                <a:cubicBezTo>
                  <a:pt x="91656" y="358401"/>
                  <a:pt x="81046" y="366879"/>
                  <a:pt x="83344" y="371475"/>
                </a:cubicBezTo>
                <a:cubicBezTo>
                  <a:pt x="84467" y="373720"/>
                  <a:pt x="88001" y="373517"/>
                  <a:pt x="90488" y="373856"/>
                </a:cubicBezTo>
                <a:cubicBezTo>
                  <a:pt x="105514" y="375905"/>
                  <a:pt x="120675" y="376812"/>
                  <a:pt x="135732" y="378619"/>
                </a:cubicBezTo>
                <a:cubicBezTo>
                  <a:pt x="140526" y="379194"/>
                  <a:pt x="145257" y="380206"/>
                  <a:pt x="150019" y="381000"/>
                </a:cubicBezTo>
                <a:cubicBezTo>
                  <a:pt x="150813" y="383381"/>
                  <a:pt x="153691" y="385992"/>
                  <a:pt x="152400" y="388144"/>
                </a:cubicBezTo>
                <a:cubicBezTo>
                  <a:pt x="150574" y="391188"/>
                  <a:pt x="146397" y="392466"/>
                  <a:pt x="142875" y="392906"/>
                </a:cubicBezTo>
                <a:cubicBezTo>
                  <a:pt x="140700" y="393178"/>
                  <a:pt x="128951" y="389059"/>
                  <a:pt x="126207" y="388144"/>
                </a:cubicBezTo>
                <a:cubicBezTo>
                  <a:pt x="123826" y="386556"/>
                  <a:pt x="121623" y="382101"/>
                  <a:pt x="119063" y="383381"/>
                </a:cubicBezTo>
                <a:cubicBezTo>
                  <a:pt x="112317" y="386754"/>
                  <a:pt x="120475" y="406710"/>
                  <a:pt x="121444" y="407194"/>
                </a:cubicBezTo>
                <a:cubicBezTo>
                  <a:pt x="129993" y="411469"/>
                  <a:pt x="140494" y="408781"/>
                  <a:pt x="150019" y="409575"/>
                </a:cubicBezTo>
                <a:cubicBezTo>
                  <a:pt x="149225" y="412750"/>
                  <a:pt x="149453" y="416377"/>
                  <a:pt x="147638" y="419100"/>
                </a:cubicBezTo>
                <a:cubicBezTo>
                  <a:pt x="142057" y="427472"/>
                  <a:pt x="133904" y="422764"/>
                  <a:pt x="126207" y="421481"/>
                </a:cubicBezTo>
                <a:cubicBezTo>
                  <a:pt x="127001" y="419100"/>
                  <a:pt x="126813" y="416113"/>
                  <a:pt x="128588" y="414338"/>
                </a:cubicBezTo>
                <a:cubicBezTo>
                  <a:pt x="130363" y="412563"/>
                  <a:pt x="133487" y="413079"/>
                  <a:pt x="135732" y="411956"/>
                </a:cubicBezTo>
                <a:cubicBezTo>
                  <a:pt x="138291" y="410676"/>
                  <a:pt x="140494" y="408781"/>
                  <a:pt x="142875" y="407194"/>
                </a:cubicBezTo>
                <a:cubicBezTo>
                  <a:pt x="143669" y="404019"/>
                  <a:pt x="142330" y="399132"/>
                  <a:pt x="145257" y="397669"/>
                </a:cubicBezTo>
                <a:cubicBezTo>
                  <a:pt x="147502" y="396547"/>
                  <a:pt x="147638" y="402303"/>
                  <a:pt x="147638" y="404813"/>
                </a:cubicBezTo>
                <a:cubicBezTo>
                  <a:pt x="147638" y="431674"/>
                  <a:pt x="150424" y="425839"/>
                  <a:pt x="138113" y="438150"/>
                </a:cubicBezTo>
                <a:cubicBezTo>
                  <a:pt x="135732" y="436563"/>
                  <a:pt x="133529" y="434668"/>
                  <a:pt x="130969" y="433388"/>
                </a:cubicBezTo>
                <a:cubicBezTo>
                  <a:pt x="128724" y="432265"/>
                  <a:pt x="126019" y="432225"/>
                  <a:pt x="123825" y="431006"/>
                </a:cubicBezTo>
                <a:cubicBezTo>
                  <a:pt x="100632" y="418120"/>
                  <a:pt x="118626" y="423753"/>
                  <a:pt x="100013" y="419100"/>
                </a:cubicBezTo>
                <a:cubicBezTo>
                  <a:pt x="94457" y="419894"/>
                  <a:pt x="88599" y="423452"/>
                  <a:pt x="83344" y="421481"/>
                </a:cubicBezTo>
                <a:cubicBezTo>
                  <a:pt x="77714" y="419370"/>
                  <a:pt x="83126" y="401141"/>
                  <a:pt x="83344" y="400050"/>
                </a:cubicBezTo>
                <a:cubicBezTo>
                  <a:pt x="87313" y="400844"/>
                  <a:pt x="91345" y="401366"/>
                  <a:pt x="95250" y="402431"/>
                </a:cubicBezTo>
                <a:cubicBezTo>
                  <a:pt x="100093" y="403752"/>
                  <a:pt x="109538" y="407194"/>
                  <a:pt x="109538" y="407194"/>
                </a:cubicBezTo>
                <a:cubicBezTo>
                  <a:pt x="123019" y="405969"/>
                  <a:pt x="131770" y="407191"/>
                  <a:pt x="142875" y="402431"/>
                </a:cubicBezTo>
                <a:cubicBezTo>
                  <a:pt x="146138" y="401033"/>
                  <a:pt x="149225" y="399256"/>
                  <a:pt x="152400" y="397669"/>
                </a:cubicBezTo>
                <a:cubicBezTo>
                  <a:pt x="153988" y="395288"/>
                  <a:pt x="154678" y="391945"/>
                  <a:pt x="157163" y="390525"/>
                </a:cubicBezTo>
                <a:cubicBezTo>
                  <a:pt x="160677" y="388517"/>
                  <a:pt x="165077" y="388809"/>
                  <a:pt x="169069" y="388144"/>
                </a:cubicBezTo>
                <a:cubicBezTo>
                  <a:pt x="174605" y="387221"/>
                  <a:pt x="180182" y="386557"/>
                  <a:pt x="185738" y="385763"/>
                </a:cubicBezTo>
                <a:cubicBezTo>
                  <a:pt x="184944" y="365125"/>
                  <a:pt x="187407" y="344102"/>
                  <a:pt x="183357" y="323850"/>
                </a:cubicBezTo>
                <a:cubicBezTo>
                  <a:pt x="182715" y="320641"/>
                  <a:pt x="176555" y="324416"/>
                  <a:pt x="173832" y="326231"/>
                </a:cubicBezTo>
                <a:cubicBezTo>
                  <a:pt x="171451" y="327819"/>
                  <a:pt x="170657" y="330994"/>
                  <a:pt x="169069" y="333375"/>
                </a:cubicBezTo>
                <a:cubicBezTo>
                  <a:pt x="168275" y="337344"/>
                  <a:pt x="167670" y="341355"/>
                  <a:pt x="166688" y="345281"/>
                </a:cubicBezTo>
                <a:cubicBezTo>
                  <a:pt x="166079" y="347716"/>
                  <a:pt x="164916" y="349990"/>
                  <a:pt x="164307" y="352425"/>
                </a:cubicBezTo>
                <a:cubicBezTo>
                  <a:pt x="163325" y="356351"/>
                  <a:pt x="163735" y="360711"/>
                  <a:pt x="161925" y="364331"/>
                </a:cubicBezTo>
                <a:cubicBezTo>
                  <a:pt x="160419" y="367343"/>
                  <a:pt x="157163" y="369094"/>
                  <a:pt x="154782" y="371475"/>
                </a:cubicBezTo>
                <a:cubicBezTo>
                  <a:pt x="153988" y="375444"/>
                  <a:pt x="149162" y="380953"/>
                  <a:pt x="152400" y="383381"/>
                </a:cubicBezTo>
                <a:cubicBezTo>
                  <a:pt x="156186" y="386220"/>
                  <a:pt x="171849" y="372758"/>
                  <a:pt x="173832" y="371475"/>
                </a:cubicBezTo>
                <a:cubicBezTo>
                  <a:pt x="191545" y="360014"/>
                  <a:pt x="204958" y="354636"/>
                  <a:pt x="219075" y="340519"/>
                </a:cubicBezTo>
                <a:cubicBezTo>
                  <a:pt x="225257" y="334337"/>
                  <a:pt x="227209" y="329014"/>
                  <a:pt x="230982" y="321469"/>
                </a:cubicBezTo>
                <a:cubicBezTo>
                  <a:pt x="230188" y="317500"/>
                  <a:pt x="231968" y="311808"/>
                  <a:pt x="228600" y="309563"/>
                </a:cubicBezTo>
                <a:cubicBezTo>
                  <a:pt x="225232" y="307318"/>
                  <a:pt x="220061" y="309699"/>
                  <a:pt x="216694" y="311944"/>
                </a:cubicBezTo>
                <a:cubicBezTo>
                  <a:pt x="214605" y="313336"/>
                  <a:pt x="216088" y="317313"/>
                  <a:pt x="214313" y="319088"/>
                </a:cubicBezTo>
                <a:cubicBezTo>
                  <a:pt x="211803" y="321598"/>
                  <a:pt x="207783" y="321944"/>
                  <a:pt x="204788" y="323850"/>
                </a:cubicBezTo>
                <a:cubicBezTo>
                  <a:pt x="199027" y="327516"/>
                  <a:pt x="193675" y="331787"/>
                  <a:pt x="188119" y="335756"/>
                </a:cubicBezTo>
                <a:cubicBezTo>
                  <a:pt x="186532" y="338931"/>
                  <a:pt x="186801" y="346142"/>
                  <a:pt x="183357" y="345281"/>
                </a:cubicBezTo>
                <a:cubicBezTo>
                  <a:pt x="179210" y="344244"/>
                  <a:pt x="178922" y="337637"/>
                  <a:pt x="178594" y="333375"/>
                </a:cubicBezTo>
                <a:cubicBezTo>
                  <a:pt x="177745" y="322344"/>
                  <a:pt x="179444" y="312029"/>
                  <a:pt x="188119" y="304800"/>
                </a:cubicBezTo>
                <a:cubicBezTo>
                  <a:pt x="190047" y="303193"/>
                  <a:pt x="192882" y="303213"/>
                  <a:pt x="195263" y="302419"/>
                </a:cubicBezTo>
                <a:cubicBezTo>
                  <a:pt x="196057" y="300038"/>
                  <a:pt x="199419" y="297050"/>
                  <a:pt x="197644" y="295275"/>
                </a:cubicBezTo>
                <a:cubicBezTo>
                  <a:pt x="195869" y="293500"/>
                  <a:pt x="193010" y="297656"/>
                  <a:pt x="190500" y="297656"/>
                </a:cubicBezTo>
                <a:cubicBezTo>
                  <a:pt x="187227" y="297656"/>
                  <a:pt x="184115" y="296198"/>
                  <a:pt x="180975" y="295275"/>
                </a:cubicBezTo>
                <a:cubicBezTo>
                  <a:pt x="170618" y="292229"/>
                  <a:pt x="159985" y="289902"/>
                  <a:pt x="150019" y="285750"/>
                </a:cubicBezTo>
                <a:cubicBezTo>
                  <a:pt x="131339" y="277967"/>
                  <a:pt x="95250" y="259556"/>
                  <a:pt x="95250" y="259556"/>
                </a:cubicBezTo>
                <a:cubicBezTo>
                  <a:pt x="94507" y="258442"/>
                  <a:pt x="88456" y="246198"/>
                  <a:pt x="83344" y="250031"/>
                </a:cubicBezTo>
                <a:cubicBezTo>
                  <a:pt x="80726" y="251994"/>
                  <a:pt x="81757" y="256381"/>
                  <a:pt x="80963" y="259556"/>
                </a:cubicBezTo>
                <a:cubicBezTo>
                  <a:pt x="87194" y="278248"/>
                  <a:pt x="83225" y="279898"/>
                  <a:pt x="97632" y="288131"/>
                </a:cubicBezTo>
                <a:cubicBezTo>
                  <a:pt x="99811" y="289376"/>
                  <a:pt x="102394" y="289719"/>
                  <a:pt x="104775" y="290513"/>
                </a:cubicBezTo>
                <a:cubicBezTo>
                  <a:pt x="107950" y="289719"/>
                  <a:pt x="111153" y="289030"/>
                  <a:pt x="114300" y="288131"/>
                </a:cubicBezTo>
                <a:cubicBezTo>
                  <a:pt x="116714" y="287441"/>
                  <a:pt x="118934" y="285750"/>
                  <a:pt x="121444" y="285750"/>
                </a:cubicBezTo>
                <a:cubicBezTo>
                  <a:pt x="123954" y="285750"/>
                  <a:pt x="126207" y="287337"/>
                  <a:pt x="128588" y="288131"/>
                </a:cubicBezTo>
                <a:cubicBezTo>
                  <a:pt x="131763" y="287337"/>
                  <a:pt x="135557" y="287794"/>
                  <a:pt x="138113" y="285750"/>
                </a:cubicBezTo>
                <a:cubicBezTo>
                  <a:pt x="140073" y="284182"/>
                  <a:pt x="138926" y="280566"/>
                  <a:pt x="140494" y="278606"/>
                </a:cubicBezTo>
                <a:cubicBezTo>
                  <a:pt x="142282" y="276371"/>
                  <a:pt x="145257" y="275431"/>
                  <a:pt x="147638" y="273844"/>
                </a:cubicBezTo>
                <a:cubicBezTo>
                  <a:pt x="148432" y="270669"/>
                  <a:pt x="149120" y="267466"/>
                  <a:pt x="150019" y="264319"/>
                </a:cubicBezTo>
                <a:cubicBezTo>
                  <a:pt x="150709" y="261905"/>
                  <a:pt x="154781" y="257969"/>
                  <a:pt x="152400" y="257175"/>
                </a:cubicBezTo>
                <a:cubicBezTo>
                  <a:pt x="147076" y="255400"/>
                  <a:pt x="141288" y="258762"/>
                  <a:pt x="135732" y="259556"/>
                </a:cubicBezTo>
                <a:cubicBezTo>
                  <a:pt x="133351" y="261144"/>
                  <a:pt x="125726" y="264319"/>
                  <a:pt x="128588" y="264319"/>
                </a:cubicBezTo>
                <a:cubicBezTo>
                  <a:pt x="139813" y="264319"/>
                  <a:pt x="161925" y="259556"/>
                  <a:pt x="161925" y="259556"/>
                </a:cubicBezTo>
                <a:cubicBezTo>
                  <a:pt x="164306" y="257175"/>
                  <a:pt x="166913" y="255000"/>
                  <a:pt x="169069" y="252413"/>
                </a:cubicBezTo>
                <a:cubicBezTo>
                  <a:pt x="173748" y="246798"/>
                  <a:pt x="174711" y="240286"/>
                  <a:pt x="183357" y="238125"/>
                </a:cubicBezTo>
                <a:cubicBezTo>
                  <a:pt x="192630" y="235807"/>
                  <a:pt x="202407" y="236538"/>
                  <a:pt x="211932" y="235744"/>
                </a:cubicBezTo>
                <a:cubicBezTo>
                  <a:pt x="217488" y="233363"/>
                  <a:pt x="223112" y="231133"/>
                  <a:pt x="228600" y="228600"/>
                </a:cubicBezTo>
                <a:cubicBezTo>
                  <a:pt x="233435" y="226369"/>
                  <a:pt x="238022" y="223619"/>
                  <a:pt x="242888" y="221456"/>
                </a:cubicBezTo>
                <a:cubicBezTo>
                  <a:pt x="248256" y="219070"/>
                  <a:pt x="256626" y="217511"/>
                  <a:pt x="261938" y="216694"/>
                </a:cubicBezTo>
                <a:cubicBezTo>
                  <a:pt x="268263" y="215721"/>
                  <a:pt x="274663" y="215286"/>
                  <a:pt x="280988" y="214313"/>
                </a:cubicBezTo>
                <a:cubicBezTo>
                  <a:pt x="284988" y="213698"/>
                  <a:pt x="296706" y="210570"/>
                  <a:pt x="292894" y="211931"/>
                </a:cubicBezTo>
                <a:cubicBezTo>
                  <a:pt x="278000" y="217250"/>
                  <a:pt x="247650" y="226219"/>
                  <a:pt x="247650" y="226219"/>
                </a:cubicBezTo>
                <a:cubicBezTo>
                  <a:pt x="244475" y="228600"/>
                  <a:pt x="241789" y="231837"/>
                  <a:pt x="238125" y="233363"/>
                </a:cubicBezTo>
                <a:cubicBezTo>
                  <a:pt x="232083" y="235880"/>
                  <a:pt x="219075" y="238125"/>
                  <a:pt x="219075" y="238125"/>
                </a:cubicBezTo>
                <a:cubicBezTo>
                  <a:pt x="199060" y="248133"/>
                  <a:pt x="200257" y="249494"/>
                  <a:pt x="164307" y="240506"/>
                </a:cubicBezTo>
                <a:cubicBezTo>
                  <a:pt x="161132" y="239712"/>
                  <a:pt x="164239" y="233295"/>
                  <a:pt x="161925" y="230981"/>
                </a:cubicBezTo>
                <a:cubicBezTo>
                  <a:pt x="159611" y="228667"/>
                  <a:pt x="155575" y="229394"/>
                  <a:pt x="152400" y="228600"/>
                </a:cubicBezTo>
                <a:cubicBezTo>
                  <a:pt x="146388" y="237620"/>
                  <a:pt x="142142" y="240616"/>
                  <a:pt x="150019" y="254794"/>
                </a:cubicBezTo>
                <a:cubicBezTo>
                  <a:pt x="151608" y="257655"/>
                  <a:pt x="156369" y="256381"/>
                  <a:pt x="159544" y="257175"/>
                </a:cubicBezTo>
                <a:cubicBezTo>
                  <a:pt x="170657" y="256381"/>
                  <a:pt x="181911" y="256730"/>
                  <a:pt x="192882" y="254794"/>
                </a:cubicBezTo>
                <a:cubicBezTo>
                  <a:pt x="200589" y="253434"/>
                  <a:pt x="200254" y="247421"/>
                  <a:pt x="204788" y="242888"/>
                </a:cubicBezTo>
                <a:cubicBezTo>
                  <a:pt x="206812" y="240864"/>
                  <a:pt x="209551" y="239713"/>
                  <a:pt x="211932" y="238125"/>
                </a:cubicBezTo>
                <a:cubicBezTo>
                  <a:pt x="215107" y="233363"/>
                  <a:pt x="216027" y="225648"/>
                  <a:pt x="221457" y="223838"/>
                </a:cubicBezTo>
                <a:lnTo>
                  <a:pt x="235744" y="219075"/>
                </a:lnTo>
                <a:cubicBezTo>
                  <a:pt x="237332" y="216694"/>
                  <a:pt x="238126" y="213519"/>
                  <a:pt x="240507" y="211931"/>
                </a:cubicBezTo>
                <a:cubicBezTo>
                  <a:pt x="243230" y="210116"/>
                  <a:pt x="246885" y="210449"/>
                  <a:pt x="250032" y="209550"/>
                </a:cubicBezTo>
                <a:cubicBezTo>
                  <a:pt x="252445" y="208861"/>
                  <a:pt x="254794" y="207963"/>
                  <a:pt x="257175" y="207169"/>
                </a:cubicBezTo>
                <a:cubicBezTo>
                  <a:pt x="258763" y="204788"/>
                  <a:pt x="260658" y="202585"/>
                  <a:pt x="261938" y="200025"/>
                </a:cubicBezTo>
                <a:cubicBezTo>
                  <a:pt x="263061" y="197780"/>
                  <a:pt x="262751" y="194841"/>
                  <a:pt x="264319" y="192881"/>
                </a:cubicBezTo>
                <a:cubicBezTo>
                  <a:pt x="266107" y="190646"/>
                  <a:pt x="269264" y="189951"/>
                  <a:pt x="271463" y="188119"/>
                </a:cubicBezTo>
                <a:cubicBezTo>
                  <a:pt x="274050" y="185963"/>
                  <a:pt x="276451" y="183562"/>
                  <a:pt x="278607" y="180975"/>
                </a:cubicBezTo>
                <a:cubicBezTo>
                  <a:pt x="284560" y="173830"/>
                  <a:pt x="284954" y="165894"/>
                  <a:pt x="297657" y="164306"/>
                </a:cubicBezTo>
                <a:cubicBezTo>
                  <a:pt x="327762" y="160543"/>
                  <a:pt x="310324" y="162381"/>
                  <a:pt x="350044" y="159544"/>
                </a:cubicBezTo>
                <a:cubicBezTo>
                  <a:pt x="359144" y="157724"/>
                  <a:pt x="373249" y="155295"/>
                  <a:pt x="383382" y="152400"/>
                </a:cubicBezTo>
                <a:cubicBezTo>
                  <a:pt x="385795" y="151711"/>
                  <a:pt x="388144" y="150813"/>
                  <a:pt x="390525" y="150019"/>
                </a:cubicBezTo>
                <a:cubicBezTo>
                  <a:pt x="406902" y="139102"/>
                  <a:pt x="403003" y="145924"/>
                  <a:pt x="407194" y="133350"/>
                </a:cubicBezTo>
                <a:cubicBezTo>
                  <a:pt x="406400" y="130969"/>
                  <a:pt x="406902" y="127598"/>
                  <a:pt x="404813" y="126206"/>
                </a:cubicBezTo>
                <a:cubicBezTo>
                  <a:pt x="401446" y="123961"/>
                  <a:pt x="396747" y="125105"/>
                  <a:pt x="392907" y="123825"/>
                </a:cubicBezTo>
                <a:cubicBezTo>
                  <a:pt x="389539" y="122703"/>
                  <a:pt x="386557" y="120650"/>
                  <a:pt x="383382" y="119063"/>
                </a:cubicBezTo>
                <a:cubicBezTo>
                  <a:pt x="373063" y="119857"/>
                  <a:pt x="362695" y="120160"/>
                  <a:pt x="352425" y="121444"/>
                </a:cubicBezTo>
                <a:cubicBezTo>
                  <a:pt x="349935" y="121755"/>
                  <a:pt x="346674" y="125913"/>
                  <a:pt x="345282" y="123825"/>
                </a:cubicBezTo>
                <a:cubicBezTo>
                  <a:pt x="343467" y="121102"/>
                  <a:pt x="346374" y="117308"/>
                  <a:pt x="347663" y="114300"/>
                </a:cubicBezTo>
                <a:cubicBezTo>
                  <a:pt x="350150" y="108496"/>
                  <a:pt x="355276" y="104306"/>
                  <a:pt x="359569" y="100013"/>
                </a:cubicBezTo>
                <a:cubicBezTo>
                  <a:pt x="358775" y="103982"/>
                  <a:pt x="357912" y="107937"/>
                  <a:pt x="357188" y="111919"/>
                </a:cubicBezTo>
                <a:cubicBezTo>
                  <a:pt x="356324" y="116669"/>
                  <a:pt x="356664" y="121749"/>
                  <a:pt x="354807" y="126206"/>
                </a:cubicBezTo>
                <a:cubicBezTo>
                  <a:pt x="352606" y="131490"/>
                  <a:pt x="347093" y="135064"/>
                  <a:pt x="345282" y="140494"/>
                </a:cubicBezTo>
                <a:cubicBezTo>
                  <a:pt x="344488" y="142875"/>
                  <a:pt x="343889" y="145331"/>
                  <a:pt x="342900" y="147638"/>
                </a:cubicBezTo>
                <a:cubicBezTo>
                  <a:pt x="341502" y="150901"/>
                  <a:pt x="339899" y="154081"/>
                  <a:pt x="338138" y="157163"/>
                </a:cubicBezTo>
                <a:cubicBezTo>
                  <a:pt x="336718" y="159648"/>
                  <a:pt x="330815" y="163026"/>
                  <a:pt x="333375" y="164306"/>
                </a:cubicBezTo>
                <a:cubicBezTo>
                  <a:pt x="337694" y="166465"/>
                  <a:pt x="342900" y="162719"/>
                  <a:pt x="347663" y="161925"/>
                </a:cubicBezTo>
                <a:cubicBezTo>
                  <a:pt x="350044" y="159544"/>
                  <a:pt x="353817" y="158000"/>
                  <a:pt x="354807" y="154781"/>
                </a:cubicBezTo>
                <a:cubicBezTo>
                  <a:pt x="357153" y="147157"/>
                  <a:pt x="356199" y="138884"/>
                  <a:pt x="357188" y="130969"/>
                </a:cubicBezTo>
                <a:cubicBezTo>
                  <a:pt x="357787" y="126178"/>
                  <a:pt x="358775" y="121444"/>
                  <a:pt x="359569" y="116681"/>
                </a:cubicBezTo>
                <a:cubicBezTo>
                  <a:pt x="361157" y="123031"/>
                  <a:pt x="363988" y="129195"/>
                  <a:pt x="364332" y="135731"/>
                </a:cubicBezTo>
                <a:cubicBezTo>
                  <a:pt x="365887" y="165283"/>
                  <a:pt x="363186" y="155264"/>
                  <a:pt x="354807" y="176213"/>
                </a:cubicBezTo>
                <a:cubicBezTo>
                  <a:pt x="353592" y="179252"/>
                  <a:pt x="353714" y="182730"/>
                  <a:pt x="352425" y="185738"/>
                </a:cubicBezTo>
                <a:cubicBezTo>
                  <a:pt x="351298" y="188368"/>
                  <a:pt x="348943" y="190322"/>
                  <a:pt x="347663" y="192881"/>
                </a:cubicBezTo>
                <a:cubicBezTo>
                  <a:pt x="337798" y="212612"/>
                  <a:pt x="346700" y="197507"/>
                  <a:pt x="340519" y="211931"/>
                </a:cubicBezTo>
                <a:cubicBezTo>
                  <a:pt x="339121" y="215194"/>
                  <a:pt x="337155" y="218193"/>
                  <a:pt x="335757" y="221456"/>
                </a:cubicBezTo>
                <a:cubicBezTo>
                  <a:pt x="329842" y="235257"/>
                  <a:pt x="337763" y="222017"/>
                  <a:pt x="328613" y="235744"/>
                </a:cubicBezTo>
                <a:cubicBezTo>
                  <a:pt x="327819" y="239713"/>
                  <a:pt x="327142" y="243706"/>
                  <a:pt x="326232" y="247650"/>
                </a:cubicBezTo>
                <a:cubicBezTo>
                  <a:pt x="324760" y="254028"/>
                  <a:pt x="321469" y="266700"/>
                  <a:pt x="321469" y="266700"/>
                </a:cubicBezTo>
                <a:cubicBezTo>
                  <a:pt x="319882" y="260350"/>
                  <a:pt x="317519" y="254145"/>
                  <a:pt x="316707" y="247650"/>
                </a:cubicBezTo>
                <a:cubicBezTo>
                  <a:pt x="315129" y="235023"/>
                  <a:pt x="317411" y="221895"/>
                  <a:pt x="314325" y="209550"/>
                </a:cubicBezTo>
                <a:cubicBezTo>
                  <a:pt x="313464" y="206106"/>
                  <a:pt x="310881" y="215779"/>
                  <a:pt x="309563" y="219075"/>
                </a:cubicBezTo>
                <a:cubicBezTo>
                  <a:pt x="307699" y="223736"/>
                  <a:pt x="304800" y="233363"/>
                  <a:pt x="304800" y="233363"/>
                </a:cubicBezTo>
                <a:cubicBezTo>
                  <a:pt x="310248" y="249700"/>
                  <a:pt x="308232" y="240576"/>
                  <a:pt x="304800" y="271463"/>
                </a:cubicBezTo>
                <a:cubicBezTo>
                  <a:pt x="304353" y="275485"/>
                  <a:pt x="302419" y="287416"/>
                  <a:pt x="302419" y="283369"/>
                </a:cubicBezTo>
                <a:cubicBezTo>
                  <a:pt x="302419" y="264978"/>
                  <a:pt x="302390" y="268507"/>
                  <a:pt x="314325" y="259556"/>
                </a:cubicBezTo>
                <a:cubicBezTo>
                  <a:pt x="315913" y="261937"/>
                  <a:pt x="318266" y="263959"/>
                  <a:pt x="319088" y="266700"/>
                </a:cubicBezTo>
                <a:cubicBezTo>
                  <a:pt x="320701" y="272076"/>
                  <a:pt x="320616" y="277822"/>
                  <a:pt x="321469" y="283369"/>
                </a:cubicBezTo>
                <a:cubicBezTo>
                  <a:pt x="322203" y="288141"/>
                  <a:pt x="323056" y="292894"/>
                  <a:pt x="323850" y="297656"/>
                </a:cubicBezTo>
                <a:cubicBezTo>
                  <a:pt x="327819" y="294481"/>
                  <a:pt x="332163" y="291725"/>
                  <a:pt x="335757" y="288131"/>
                </a:cubicBezTo>
                <a:cubicBezTo>
                  <a:pt x="339351" y="284537"/>
                  <a:pt x="341905" y="280024"/>
                  <a:pt x="345282" y="276225"/>
                </a:cubicBezTo>
                <a:cubicBezTo>
                  <a:pt x="348265" y="272869"/>
                  <a:pt x="351632" y="269875"/>
                  <a:pt x="354807" y="266700"/>
                </a:cubicBezTo>
                <a:cubicBezTo>
                  <a:pt x="356394" y="269081"/>
                  <a:pt x="356707" y="273844"/>
                  <a:pt x="359569" y="273844"/>
                </a:cubicBezTo>
                <a:cubicBezTo>
                  <a:pt x="363681" y="273844"/>
                  <a:pt x="366458" y="258194"/>
                  <a:pt x="366713" y="257175"/>
                </a:cubicBezTo>
                <a:cubicBezTo>
                  <a:pt x="367071" y="258251"/>
                  <a:pt x="372471" y="273844"/>
                  <a:pt x="371475" y="273844"/>
                </a:cubicBezTo>
                <a:cubicBezTo>
                  <a:pt x="367925" y="273844"/>
                  <a:pt x="368300" y="267494"/>
                  <a:pt x="366713" y="264319"/>
                </a:cubicBezTo>
                <a:cubicBezTo>
                  <a:pt x="360363" y="265113"/>
                  <a:pt x="353837" y="265016"/>
                  <a:pt x="347663" y="266700"/>
                </a:cubicBezTo>
                <a:cubicBezTo>
                  <a:pt x="336279" y="269805"/>
                  <a:pt x="325965" y="276666"/>
                  <a:pt x="314325" y="278606"/>
                </a:cubicBezTo>
                <a:cubicBezTo>
                  <a:pt x="306457" y="279917"/>
                  <a:pt x="298450" y="277019"/>
                  <a:pt x="290513" y="276225"/>
                </a:cubicBezTo>
                <a:cubicBezTo>
                  <a:pt x="288925" y="273844"/>
                  <a:pt x="288465" y="269986"/>
                  <a:pt x="285750" y="269081"/>
                </a:cubicBezTo>
                <a:cubicBezTo>
                  <a:pt x="282645" y="268046"/>
                  <a:pt x="279301" y="270345"/>
                  <a:pt x="276225" y="271463"/>
                </a:cubicBezTo>
                <a:cubicBezTo>
                  <a:pt x="270544" y="273529"/>
                  <a:pt x="265113" y="276225"/>
                  <a:pt x="259557" y="278606"/>
                </a:cubicBezTo>
                <a:cubicBezTo>
                  <a:pt x="258763" y="280987"/>
                  <a:pt x="258950" y="283975"/>
                  <a:pt x="257175" y="285750"/>
                </a:cubicBezTo>
                <a:cubicBezTo>
                  <a:pt x="255400" y="287525"/>
                  <a:pt x="252526" y="287854"/>
                  <a:pt x="250032" y="288131"/>
                </a:cubicBezTo>
                <a:cubicBezTo>
                  <a:pt x="238172" y="289449"/>
                  <a:pt x="226219" y="289719"/>
                  <a:pt x="214313" y="290513"/>
                </a:cubicBezTo>
                <a:cubicBezTo>
                  <a:pt x="208757" y="291307"/>
                  <a:pt x="202773" y="295174"/>
                  <a:pt x="197644" y="292894"/>
                </a:cubicBezTo>
                <a:cubicBezTo>
                  <a:pt x="196532" y="292400"/>
                  <a:pt x="191543" y="276972"/>
                  <a:pt x="190500" y="273844"/>
                </a:cubicBezTo>
                <a:cubicBezTo>
                  <a:pt x="186531" y="274638"/>
                  <a:pt x="182520" y="275243"/>
                  <a:pt x="178594" y="276225"/>
                </a:cubicBezTo>
                <a:cubicBezTo>
                  <a:pt x="176159" y="276834"/>
                  <a:pt x="173960" y="278606"/>
                  <a:pt x="171450" y="278606"/>
                </a:cubicBezTo>
                <a:cubicBezTo>
                  <a:pt x="167403" y="278606"/>
                  <a:pt x="163513" y="277019"/>
                  <a:pt x="159544" y="276225"/>
                </a:cubicBezTo>
                <a:cubicBezTo>
                  <a:pt x="152905" y="266266"/>
                  <a:pt x="151269" y="261790"/>
                  <a:pt x="142875" y="254794"/>
                </a:cubicBezTo>
                <a:cubicBezTo>
                  <a:pt x="140677" y="252962"/>
                  <a:pt x="138113" y="251619"/>
                  <a:pt x="135732" y="250031"/>
                </a:cubicBezTo>
                <a:cubicBezTo>
                  <a:pt x="131695" y="237924"/>
                  <a:pt x="132117" y="244060"/>
                  <a:pt x="140494" y="247650"/>
                </a:cubicBezTo>
                <a:cubicBezTo>
                  <a:pt x="143502" y="248939"/>
                  <a:pt x="146844" y="249237"/>
                  <a:pt x="150019" y="250031"/>
                </a:cubicBezTo>
                <a:cubicBezTo>
                  <a:pt x="152400" y="251619"/>
                  <a:pt x="154603" y="253514"/>
                  <a:pt x="157163" y="254794"/>
                </a:cubicBezTo>
                <a:cubicBezTo>
                  <a:pt x="159408" y="255917"/>
                  <a:pt x="161797" y="257175"/>
                  <a:pt x="164307" y="257175"/>
                </a:cubicBezTo>
                <a:cubicBezTo>
                  <a:pt x="190513" y="257175"/>
                  <a:pt x="216694" y="255588"/>
                  <a:pt x="242888" y="254794"/>
                </a:cubicBezTo>
                <a:cubicBezTo>
                  <a:pt x="246857" y="254000"/>
                  <a:pt x="250843" y="253291"/>
                  <a:pt x="254794" y="252413"/>
                </a:cubicBezTo>
                <a:cubicBezTo>
                  <a:pt x="257989" y="251703"/>
                  <a:pt x="261062" y="250357"/>
                  <a:pt x="264319" y="250031"/>
                </a:cubicBezTo>
                <a:cubicBezTo>
                  <a:pt x="276981" y="248765"/>
                  <a:pt x="289719" y="248444"/>
                  <a:pt x="302419" y="247650"/>
                </a:cubicBezTo>
                <a:cubicBezTo>
                  <a:pt x="308854" y="242502"/>
                  <a:pt x="316099" y="237425"/>
                  <a:pt x="321469" y="230981"/>
                </a:cubicBezTo>
                <a:cubicBezTo>
                  <a:pt x="331391" y="219075"/>
                  <a:pt x="320279" y="227807"/>
                  <a:pt x="333375" y="219075"/>
                </a:cubicBezTo>
                <a:cubicBezTo>
                  <a:pt x="334963" y="215900"/>
                  <a:pt x="335865" y="212277"/>
                  <a:pt x="338138" y="209550"/>
                </a:cubicBezTo>
                <a:cubicBezTo>
                  <a:pt x="350105" y="195191"/>
                  <a:pt x="341979" y="214700"/>
                  <a:pt x="347663" y="197644"/>
                </a:cubicBezTo>
                <a:cubicBezTo>
                  <a:pt x="346075" y="194469"/>
                  <a:pt x="345627" y="190391"/>
                  <a:pt x="342900" y="188119"/>
                </a:cubicBezTo>
                <a:cubicBezTo>
                  <a:pt x="323449" y="171910"/>
                  <a:pt x="341870" y="202729"/>
                  <a:pt x="328613" y="176213"/>
                </a:cubicBezTo>
                <a:cubicBezTo>
                  <a:pt x="334597" y="158259"/>
                  <a:pt x="325829" y="179692"/>
                  <a:pt x="338138" y="164306"/>
                </a:cubicBezTo>
                <a:cubicBezTo>
                  <a:pt x="339706" y="162346"/>
                  <a:pt x="338951" y="159123"/>
                  <a:pt x="340519" y="157163"/>
                </a:cubicBezTo>
                <a:cubicBezTo>
                  <a:pt x="343877" y="152965"/>
                  <a:pt x="350100" y="151588"/>
                  <a:pt x="354807" y="150019"/>
                </a:cubicBezTo>
                <a:cubicBezTo>
                  <a:pt x="361392" y="130260"/>
                  <a:pt x="350335" y="161347"/>
                  <a:pt x="366713" y="128588"/>
                </a:cubicBezTo>
                <a:lnTo>
                  <a:pt x="371475" y="119063"/>
                </a:lnTo>
                <a:cubicBezTo>
                  <a:pt x="375897" y="92537"/>
                  <a:pt x="370249" y="114373"/>
                  <a:pt x="378619" y="97631"/>
                </a:cubicBezTo>
                <a:cubicBezTo>
                  <a:pt x="379741" y="95386"/>
                  <a:pt x="378524" y="90901"/>
                  <a:pt x="381000" y="90488"/>
                </a:cubicBezTo>
                <a:cubicBezTo>
                  <a:pt x="403760" y="86695"/>
                  <a:pt x="450057" y="85725"/>
                  <a:pt x="450057" y="85725"/>
                </a:cubicBezTo>
                <a:cubicBezTo>
                  <a:pt x="452438" y="84931"/>
                  <a:pt x="454715" y="83699"/>
                  <a:pt x="457200" y="83344"/>
                </a:cubicBezTo>
                <a:cubicBezTo>
                  <a:pt x="465879" y="82104"/>
                  <a:pt x="475552" y="84884"/>
                  <a:pt x="483394" y="80963"/>
                </a:cubicBezTo>
                <a:cubicBezTo>
                  <a:pt x="486321" y="79499"/>
                  <a:pt x="481807" y="74613"/>
                  <a:pt x="481013" y="71438"/>
                </a:cubicBezTo>
                <a:cubicBezTo>
                  <a:pt x="476250" y="72232"/>
                  <a:pt x="471044" y="71660"/>
                  <a:pt x="466725" y="73819"/>
                </a:cubicBezTo>
                <a:cubicBezTo>
                  <a:pt x="464165" y="75099"/>
                  <a:pt x="463720" y="78704"/>
                  <a:pt x="461963" y="80963"/>
                </a:cubicBezTo>
                <a:cubicBezTo>
                  <a:pt x="458157" y="85856"/>
                  <a:pt x="454898" y="91377"/>
                  <a:pt x="450057" y="95250"/>
                </a:cubicBezTo>
                <a:cubicBezTo>
                  <a:pt x="446719" y="97920"/>
                  <a:pt x="442119" y="98425"/>
                  <a:pt x="438150" y="100013"/>
                </a:cubicBezTo>
                <a:cubicBezTo>
                  <a:pt x="434090" y="106103"/>
                  <a:pt x="427214" y="112889"/>
                  <a:pt x="435769" y="121444"/>
                </a:cubicBezTo>
                <a:cubicBezTo>
                  <a:pt x="437793" y="123468"/>
                  <a:pt x="440532" y="118269"/>
                  <a:pt x="442913" y="116681"/>
                </a:cubicBezTo>
                <a:cubicBezTo>
                  <a:pt x="442119" y="104775"/>
                  <a:pt x="443426" y="92539"/>
                  <a:pt x="440532" y="80963"/>
                </a:cubicBezTo>
                <a:cubicBezTo>
                  <a:pt x="439923" y="78528"/>
                  <a:pt x="435633" y="79704"/>
                  <a:pt x="433388" y="78581"/>
                </a:cubicBezTo>
                <a:cubicBezTo>
                  <a:pt x="414930" y="69352"/>
                  <a:pt x="437050" y="77421"/>
                  <a:pt x="419100" y="71438"/>
                </a:cubicBezTo>
                <a:cubicBezTo>
                  <a:pt x="414202" y="56742"/>
                  <a:pt x="417209" y="68274"/>
                  <a:pt x="423863" y="73819"/>
                </a:cubicBezTo>
                <a:cubicBezTo>
                  <a:pt x="425791" y="75426"/>
                  <a:pt x="428626" y="75406"/>
                  <a:pt x="431007" y="76200"/>
                </a:cubicBezTo>
                <a:cubicBezTo>
                  <a:pt x="438078" y="74432"/>
                  <a:pt x="445559" y="73872"/>
                  <a:pt x="450057" y="66675"/>
                </a:cubicBezTo>
                <a:cubicBezTo>
                  <a:pt x="452202" y="63243"/>
                  <a:pt x="454249" y="58389"/>
                  <a:pt x="452438" y="54769"/>
                </a:cubicBezTo>
                <a:cubicBezTo>
                  <a:pt x="451158" y="52209"/>
                  <a:pt x="449910" y="60125"/>
                  <a:pt x="447675" y="61913"/>
                </a:cubicBezTo>
                <a:cubicBezTo>
                  <a:pt x="445715" y="63481"/>
                  <a:pt x="442913" y="63500"/>
                  <a:pt x="440532" y="64294"/>
                </a:cubicBezTo>
                <a:cubicBezTo>
                  <a:pt x="437357" y="63500"/>
                  <a:pt x="432471" y="64840"/>
                  <a:pt x="431007" y="61913"/>
                </a:cubicBezTo>
                <a:cubicBezTo>
                  <a:pt x="429727" y="59353"/>
                  <a:pt x="433745" y="56793"/>
                  <a:pt x="435769" y="54769"/>
                </a:cubicBezTo>
                <a:cubicBezTo>
                  <a:pt x="441251" y="49287"/>
                  <a:pt x="445151" y="49447"/>
                  <a:pt x="452438" y="47625"/>
                </a:cubicBezTo>
                <a:cubicBezTo>
                  <a:pt x="462823" y="78784"/>
                  <a:pt x="462332" y="71737"/>
                  <a:pt x="454819" y="126206"/>
                </a:cubicBezTo>
                <a:cubicBezTo>
                  <a:pt x="454428" y="129041"/>
                  <a:pt x="450235" y="129689"/>
                  <a:pt x="447675" y="130969"/>
                </a:cubicBezTo>
                <a:cubicBezTo>
                  <a:pt x="445430" y="132091"/>
                  <a:pt x="442839" y="132361"/>
                  <a:pt x="440532" y="133350"/>
                </a:cubicBezTo>
                <a:cubicBezTo>
                  <a:pt x="437269" y="134748"/>
                  <a:pt x="434303" y="136795"/>
                  <a:pt x="431007" y="138113"/>
                </a:cubicBezTo>
                <a:cubicBezTo>
                  <a:pt x="426346" y="139977"/>
                  <a:pt x="416719" y="142875"/>
                  <a:pt x="416719" y="142875"/>
                </a:cubicBezTo>
                <a:cubicBezTo>
                  <a:pt x="414338" y="145256"/>
                  <a:pt x="411443" y="147217"/>
                  <a:pt x="409575" y="150019"/>
                </a:cubicBezTo>
                <a:cubicBezTo>
                  <a:pt x="408148" y="152160"/>
                  <a:pt x="405210" y="165299"/>
                  <a:pt x="404813" y="166688"/>
                </a:cubicBezTo>
                <a:cubicBezTo>
                  <a:pt x="404124" y="169101"/>
                  <a:pt x="399922" y="173831"/>
                  <a:pt x="402432" y="173831"/>
                </a:cubicBezTo>
                <a:cubicBezTo>
                  <a:pt x="405294" y="173831"/>
                  <a:pt x="405774" y="169173"/>
                  <a:pt x="407194" y="166688"/>
                </a:cubicBezTo>
                <a:cubicBezTo>
                  <a:pt x="408955" y="163606"/>
                  <a:pt x="410369" y="160338"/>
                  <a:pt x="411957" y="157163"/>
                </a:cubicBezTo>
                <a:cubicBezTo>
                  <a:pt x="412751" y="162719"/>
                  <a:pt x="411828" y="168811"/>
                  <a:pt x="414338" y="173831"/>
                </a:cubicBezTo>
                <a:cubicBezTo>
                  <a:pt x="415460" y="176076"/>
                  <a:pt x="416719" y="164178"/>
                  <a:pt x="416719" y="166688"/>
                </a:cubicBezTo>
                <a:cubicBezTo>
                  <a:pt x="416719" y="168910"/>
                  <a:pt x="416032" y="190512"/>
                  <a:pt x="411957" y="197644"/>
                </a:cubicBezTo>
                <a:cubicBezTo>
                  <a:pt x="409988" y="201090"/>
                  <a:pt x="407120" y="203940"/>
                  <a:pt x="404813" y="207169"/>
                </a:cubicBezTo>
                <a:cubicBezTo>
                  <a:pt x="403149" y="209498"/>
                  <a:pt x="401638" y="211932"/>
                  <a:pt x="400050" y="214313"/>
                </a:cubicBezTo>
                <a:cubicBezTo>
                  <a:pt x="399256" y="218282"/>
                  <a:pt x="397669" y="222172"/>
                  <a:pt x="397669" y="226219"/>
                </a:cubicBezTo>
                <a:cubicBezTo>
                  <a:pt x="397669" y="233908"/>
                  <a:pt x="400924" y="237055"/>
                  <a:pt x="404813" y="242888"/>
                </a:cubicBezTo>
                <a:cubicBezTo>
                  <a:pt x="405607" y="245269"/>
                  <a:pt x="406585" y="247596"/>
                  <a:pt x="407194" y="250031"/>
                </a:cubicBezTo>
                <a:cubicBezTo>
                  <a:pt x="408176" y="253958"/>
                  <a:pt x="408295" y="258098"/>
                  <a:pt x="409575" y="261938"/>
                </a:cubicBezTo>
                <a:cubicBezTo>
                  <a:pt x="410698" y="265306"/>
                  <a:pt x="412750" y="268288"/>
                  <a:pt x="414338" y="271463"/>
                </a:cubicBezTo>
                <a:cubicBezTo>
                  <a:pt x="410324" y="335690"/>
                  <a:pt x="420024" y="292470"/>
                  <a:pt x="404813" y="319088"/>
                </a:cubicBezTo>
                <a:cubicBezTo>
                  <a:pt x="403568" y="321267"/>
                  <a:pt x="403651" y="324037"/>
                  <a:pt x="402432" y="326231"/>
                </a:cubicBezTo>
                <a:cubicBezTo>
                  <a:pt x="399652" y="331235"/>
                  <a:pt x="396082" y="335756"/>
                  <a:pt x="392907" y="340519"/>
                </a:cubicBezTo>
                <a:lnTo>
                  <a:pt x="388144" y="347663"/>
                </a:lnTo>
                <a:cubicBezTo>
                  <a:pt x="387350" y="350838"/>
                  <a:pt x="386703" y="354053"/>
                  <a:pt x="385763" y="357188"/>
                </a:cubicBezTo>
                <a:cubicBezTo>
                  <a:pt x="384320" y="361996"/>
                  <a:pt x="381984" y="366552"/>
                  <a:pt x="381000" y="371475"/>
                </a:cubicBezTo>
                <a:cubicBezTo>
                  <a:pt x="380206" y="375444"/>
                  <a:pt x="380040" y="379591"/>
                  <a:pt x="378619" y="383381"/>
                </a:cubicBezTo>
                <a:cubicBezTo>
                  <a:pt x="377614" y="386061"/>
                  <a:pt x="375137" y="387965"/>
                  <a:pt x="373857" y="390525"/>
                </a:cubicBezTo>
                <a:cubicBezTo>
                  <a:pt x="372734" y="392770"/>
                  <a:pt x="372598" y="395424"/>
                  <a:pt x="371475" y="397669"/>
                </a:cubicBezTo>
                <a:cubicBezTo>
                  <a:pt x="370195" y="400229"/>
                  <a:pt x="367993" y="402253"/>
                  <a:pt x="366713" y="404813"/>
                </a:cubicBezTo>
                <a:cubicBezTo>
                  <a:pt x="365591" y="407058"/>
                  <a:pt x="365454" y="409711"/>
                  <a:pt x="364332" y="411956"/>
                </a:cubicBezTo>
                <a:cubicBezTo>
                  <a:pt x="363052" y="414516"/>
                  <a:pt x="357009" y="417820"/>
                  <a:pt x="359569" y="419100"/>
                </a:cubicBezTo>
                <a:cubicBezTo>
                  <a:pt x="363888" y="421259"/>
                  <a:pt x="369094" y="417513"/>
                  <a:pt x="373857" y="416719"/>
                </a:cubicBezTo>
                <a:cubicBezTo>
                  <a:pt x="376238" y="415925"/>
                  <a:pt x="378587" y="415028"/>
                  <a:pt x="381000" y="414338"/>
                </a:cubicBezTo>
                <a:cubicBezTo>
                  <a:pt x="384147" y="413439"/>
                  <a:pt x="387598" y="413420"/>
                  <a:pt x="390525" y="411956"/>
                </a:cubicBezTo>
                <a:cubicBezTo>
                  <a:pt x="395645" y="409396"/>
                  <a:pt x="404813" y="402431"/>
                  <a:pt x="404813" y="402431"/>
                </a:cubicBezTo>
                <a:cubicBezTo>
                  <a:pt x="415926" y="385763"/>
                  <a:pt x="409576" y="391319"/>
                  <a:pt x="421482" y="383381"/>
                </a:cubicBezTo>
                <a:cubicBezTo>
                  <a:pt x="423069" y="381000"/>
                  <a:pt x="424221" y="378261"/>
                  <a:pt x="426244" y="376238"/>
                </a:cubicBezTo>
                <a:cubicBezTo>
                  <a:pt x="431906" y="370576"/>
                  <a:pt x="440599" y="369072"/>
                  <a:pt x="447675" y="366713"/>
                </a:cubicBezTo>
                <a:lnTo>
                  <a:pt x="454819" y="364331"/>
                </a:lnTo>
                <a:lnTo>
                  <a:pt x="469107" y="359569"/>
                </a:lnTo>
                <a:lnTo>
                  <a:pt x="476250" y="357188"/>
                </a:lnTo>
                <a:cubicBezTo>
                  <a:pt x="478631" y="354807"/>
                  <a:pt x="480654" y="352002"/>
                  <a:pt x="483394" y="350044"/>
                </a:cubicBezTo>
                <a:cubicBezTo>
                  <a:pt x="486283" y="347981"/>
                  <a:pt x="490409" y="347791"/>
                  <a:pt x="492919" y="345281"/>
                </a:cubicBezTo>
                <a:cubicBezTo>
                  <a:pt x="494694" y="343506"/>
                  <a:pt x="494081" y="340332"/>
                  <a:pt x="495300" y="338138"/>
                </a:cubicBezTo>
                <a:cubicBezTo>
                  <a:pt x="498080" y="333134"/>
                  <a:pt x="501650" y="328613"/>
                  <a:pt x="504825" y="323850"/>
                </a:cubicBezTo>
                <a:cubicBezTo>
                  <a:pt x="509509" y="316824"/>
                  <a:pt x="509855" y="315294"/>
                  <a:pt x="516732" y="309563"/>
                </a:cubicBezTo>
                <a:cubicBezTo>
                  <a:pt x="518930" y="307731"/>
                  <a:pt x="521494" y="306388"/>
                  <a:pt x="523875" y="304800"/>
                </a:cubicBezTo>
                <a:cubicBezTo>
                  <a:pt x="524669" y="302419"/>
                  <a:pt x="524689" y="299616"/>
                  <a:pt x="526257" y="297656"/>
                </a:cubicBezTo>
                <a:cubicBezTo>
                  <a:pt x="528045" y="295421"/>
                  <a:pt x="530915" y="294314"/>
                  <a:pt x="533400" y="292894"/>
                </a:cubicBezTo>
                <a:cubicBezTo>
                  <a:pt x="554556" y="280804"/>
                  <a:pt x="532658" y="294975"/>
                  <a:pt x="550069" y="283369"/>
                </a:cubicBezTo>
                <a:cubicBezTo>
                  <a:pt x="551657" y="280194"/>
                  <a:pt x="552769" y="276733"/>
                  <a:pt x="554832" y="273844"/>
                </a:cubicBezTo>
                <a:cubicBezTo>
                  <a:pt x="565980" y="258236"/>
                  <a:pt x="559247" y="274881"/>
                  <a:pt x="564357" y="259556"/>
                </a:cubicBezTo>
                <a:cubicBezTo>
                  <a:pt x="565151" y="246062"/>
                  <a:pt x="563953" y="232302"/>
                  <a:pt x="566738" y="219075"/>
                </a:cubicBezTo>
                <a:cubicBezTo>
                  <a:pt x="567328" y="216275"/>
                  <a:pt x="571267" y="215475"/>
                  <a:pt x="573882" y="214313"/>
                </a:cubicBezTo>
                <a:cubicBezTo>
                  <a:pt x="578469" y="212274"/>
                  <a:pt x="588169" y="209550"/>
                  <a:pt x="588169" y="209550"/>
                </a:cubicBezTo>
                <a:cubicBezTo>
                  <a:pt x="587375" y="207169"/>
                  <a:pt x="588223" y="203015"/>
                  <a:pt x="585788" y="202406"/>
                </a:cubicBezTo>
                <a:cubicBezTo>
                  <a:pt x="583011" y="201712"/>
                  <a:pt x="581129" y="205749"/>
                  <a:pt x="578644" y="207169"/>
                </a:cubicBezTo>
                <a:cubicBezTo>
                  <a:pt x="570409" y="211875"/>
                  <a:pt x="569987" y="211642"/>
                  <a:pt x="561975" y="214313"/>
                </a:cubicBezTo>
                <a:cubicBezTo>
                  <a:pt x="542927" y="207961"/>
                  <a:pt x="565150" y="217488"/>
                  <a:pt x="552450" y="204788"/>
                </a:cubicBezTo>
                <a:cubicBezTo>
                  <a:pt x="550675" y="203013"/>
                  <a:pt x="547688" y="203200"/>
                  <a:pt x="545307" y="202406"/>
                </a:cubicBezTo>
                <a:cubicBezTo>
                  <a:pt x="542926" y="200025"/>
                  <a:pt x="540120" y="198003"/>
                  <a:pt x="538163" y="195263"/>
                </a:cubicBezTo>
                <a:cubicBezTo>
                  <a:pt x="529812" y="183574"/>
                  <a:pt x="530092" y="168600"/>
                  <a:pt x="535782" y="154781"/>
                </a:cubicBezTo>
                <a:cubicBezTo>
                  <a:pt x="537961" y="149488"/>
                  <a:pt x="550069" y="145256"/>
                  <a:pt x="550069" y="145256"/>
                </a:cubicBezTo>
                <a:cubicBezTo>
                  <a:pt x="551657" y="142875"/>
                  <a:pt x="552808" y="140137"/>
                  <a:pt x="554832" y="138113"/>
                </a:cubicBezTo>
                <a:cubicBezTo>
                  <a:pt x="557638" y="135307"/>
                  <a:pt x="561774" y="133982"/>
                  <a:pt x="564357" y="130969"/>
                </a:cubicBezTo>
                <a:cubicBezTo>
                  <a:pt x="566667" y="128274"/>
                  <a:pt x="567532" y="124619"/>
                  <a:pt x="569119" y="121444"/>
                </a:cubicBezTo>
                <a:cubicBezTo>
                  <a:pt x="568325" y="103188"/>
                  <a:pt x="568139" y="84895"/>
                  <a:pt x="566738" y="66675"/>
                </a:cubicBezTo>
                <a:cubicBezTo>
                  <a:pt x="566546" y="64172"/>
                  <a:pt x="566132" y="61306"/>
                  <a:pt x="564357" y="59531"/>
                </a:cubicBezTo>
                <a:cubicBezTo>
                  <a:pt x="562582" y="57756"/>
                  <a:pt x="559594" y="57944"/>
                  <a:pt x="557213" y="57150"/>
                </a:cubicBezTo>
                <a:cubicBezTo>
                  <a:pt x="554832" y="54769"/>
                  <a:pt x="552871" y="51874"/>
                  <a:pt x="550069" y="50006"/>
                </a:cubicBezTo>
                <a:cubicBezTo>
                  <a:pt x="547980" y="48614"/>
                  <a:pt x="543857" y="49956"/>
                  <a:pt x="542925" y="47625"/>
                </a:cubicBezTo>
                <a:cubicBezTo>
                  <a:pt x="532287" y="21031"/>
                  <a:pt x="545967" y="18189"/>
                  <a:pt x="528638" y="9525"/>
                </a:cubicBezTo>
                <a:cubicBezTo>
                  <a:pt x="526393" y="8402"/>
                  <a:pt x="523875" y="7938"/>
                  <a:pt x="521494" y="7144"/>
                </a:cubicBezTo>
                <a:cubicBezTo>
                  <a:pt x="517882" y="4736"/>
                  <a:pt x="512136" y="0"/>
                  <a:pt x="507207" y="0"/>
                </a:cubicBezTo>
                <a:cubicBezTo>
                  <a:pt x="502379" y="0"/>
                  <a:pt x="497682" y="1587"/>
                  <a:pt x="492919" y="2381"/>
                </a:cubicBezTo>
                <a:cubicBezTo>
                  <a:pt x="488157" y="3969"/>
                  <a:pt x="482809" y="4360"/>
                  <a:pt x="478632" y="7144"/>
                </a:cubicBezTo>
                <a:cubicBezTo>
                  <a:pt x="476251" y="8731"/>
                  <a:pt x="474103" y="10744"/>
                  <a:pt x="471488" y="11906"/>
                </a:cubicBezTo>
                <a:cubicBezTo>
                  <a:pt x="466900" y="13945"/>
                  <a:pt x="457200" y="16669"/>
                  <a:pt x="457200" y="16669"/>
                </a:cubicBezTo>
                <a:cubicBezTo>
                  <a:pt x="452718" y="21152"/>
                  <a:pt x="447944" y="24993"/>
                  <a:pt x="445294" y="30956"/>
                </a:cubicBezTo>
                <a:cubicBezTo>
                  <a:pt x="443255" y="35544"/>
                  <a:pt x="440532" y="45244"/>
                  <a:pt x="440532" y="45244"/>
                </a:cubicBezTo>
                <a:cubicBezTo>
                  <a:pt x="441326" y="48419"/>
                  <a:pt x="440040" y="53202"/>
                  <a:pt x="442913" y="54769"/>
                </a:cubicBezTo>
                <a:cubicBezTo>
                  <a:pt x="460389" y="64301"/>
                  <a:pt x="485582" y="57017"/>
                  <a:pt x="502444" y="54769"/>
                </a:cubicBezTo>
                <a:cubicBezTo>
                  <a:pt x="503238" y="52388"/>
                  <a:pt x="505619" y="50006"/>
                  <a:pt x="504825" y="47625"/>
                </a:cubicBezTo>
                <a:cubicBezTo>
                  <a:pt x="501073" y="36368"/>
                  <a:pt x="493468" y="41324"/>
                  <a:pt x="485775" y="42863"/>
                </a:cubicBezTo>
                <a:cubicBezTo>
                  <a:pt x="483394" y="44450"/>
                  <a:pt x="478632" y="44763"/>
                  <a:pt x="478632" y="47625"/>
                </a:cubicBezTo>
                <a:cubicBezTo>
                  <a:pt x="478632" y="50487"/>
                  <a:pt x="483751" y="50364"/>
                  <a:pt x="485775" y="52388"/>
                </a:cubicBezTo>
                <a:cubicBezTo>
                  <a:pt x="501647" y="68260"/>
                  <a:pt x="478634" y="51595"/>
                  <a:pt x="497682" y="64294"/>
                </a:cubicBezTo>
                <a:cubicBezTo>
                  <a:pt x="496888" y="55563"/>
                  <a:pt x="498754" y="46158"/>
                  <a:pt x="495300" y="38100"/>
                </a:cubicBezTo>
                <a:cubicBezTo>
                  <a:pt x="493902" y="34837"/>
                  <a:pt x="490891" y="44093"/>
                  <a:pt x="490538" y="47625"/>
                </a:cubicBezTo>
                <a:cubicBezTo>
                  <a:pt x="490058" y="52429"/>
                  <a:pt x="492125" y="57150"/>
                  <a:pt x="492919" y="61913"/>
                </a:cubicBezTo>
                <a:cubicBezTo>
                  <a:pt x="493713" y="56357"/>
                  <a:pt x="493687" y="50620"/>
                  <a:pt x="495300" y="45244"/>
                </a:cubicBezTo>
                <a:cubicBezTo>
                  <a:pt x="500234" y="28798"/>
                  <a:pt x="502638" y="48400"/>
                  <a:pt x="497682" y="28575"/>
                </a:cubicBezTo>
                <a:cubicBezTo>
                  <a:pt x="493713" y="29369"/>
                  <a:pt x="489143" y="28711"/>
                  <a:pt x="485775" y="30956"/>
                </a:cubicBezTo>
                <a:cubicBezTo>
                  <a:pt x="477456" y="36502"/>
                  <a:pt x="476488" y="42150"/>
                  <a:pt x="473869" y="50006"/>
                </a:cubicBezTo>
                <a:cubicBezTo>
                  <a:pt x="478632" y="50800"/>
                  <a:pt x="483350" y="51930"/>
                  <a:pt x="488157" y="52388"/>
                </a:cubicBezTo>
                <a:cubicBezTo>
                  <a:pt x="500036" y="53519"/>
                  <a:pt x="516018" y="45789"/>
                  <a:pt x="523875" y="54769"/>
                </a:cubicBezTo>
                <a:cubicBezTo>
                  <a:pt x="531733" y="63749"/>
                  <a:pt x="522288" y="78582"/>
                  <a:pt x="521494" y="90488"/>
                </a:cubicBezTo>
                <a:cubicBezTo>
                  <a:pt x="514350" y="89694"/>
                  <a:pt x="507251" y="88106"/>
                  <a:pt x="500063" y="88106"/>
                </a:cubicBezTo>
                <a:cubicBezTo>
                  <a:pt x="397061" y="88106"/>
                  <a:pt x="391463" y="88935"/>
                  <a:pt x="316707" y="92869"/>
                </a:cubicBezTo>
                <a:cubicBezTo>
                  <a:pt x="311749" y="112694"/>
                  <a:pt x="317785" y="93092"/>
                  <a:pt x="309563" y="109538"/>
                </a:cubicBezTo>
                <a:cubicBezTo>
                  <a:pt x="308441" y="111783"/>
                  <a:pt x="308574" y="114593"/>
                  <a:pt x="307182" y="116681"/>
                </a:cubicBezTo>
                <a:cubicBezTo>
                  <a:pt x="305314" y="119483"/>
                  <a:pt x="302194" y="121238"/>
                  <a:pt x="300038" y="123825"/>
                </a:cubicBezTo>
                <a:cubicBezTo>
                  <a:pt x="298206" y="126024"/>
                  <a:pt x="297932" y="129906"/>
                  <a:pt x="295275" y="130969"/>
                </a:cubicBezTo>
                <a:cubicBezTo>
                  <a:pt x="289333" y="133346"/>
                  <a:pt x="282575" y="132556"/>
                  <a:pt x="276225" y="133350"/>
                </a:cubicBezTo>
                <a:cubicBezTo>
                  <a:pt x="273844" y="134144"/>
                  <a:pt x="271572" y="135420"/>
                  <a:pt x="269082" y="135731"/>
                </a:cubicBezTo>
                <a:cubicBezTo>
                  <a:pt x="258812" y="137015"/>
                  <a:pt x="247943" y="134840"/>
                  <a:pt x="238125" y="138113"/>
                </a:cubicBezTo>
                <a:cubicBezTo>
                  <a:pt x="235744" y="138907"/>
                  <a:pt x="238732" y="143481"/>
                  <a:pt x="240507" y="145256"/>
                </a:cubicBezTo>
                <a:cubicBezTo>
                  <a:pt x="242282" y="147031"/>
                  <a:pt x="245343" y="146649"/>
                  <a:pt x="247650" y="147638"/>
                </a:cubicBezTo>
                <a:cubicBezTo>
                  <a:pt x="250913" y="149036"/>
                  <a:pt x="253912" y="151002"/>
                  <a:pt x="257175" y="152400"/>
                </a:cubicBezTo>
                <a:cubicBezTo>
                  <a:pt x="265833" y="156110"/>
                  <a:pt x="267742" y="154748"/>
                  <a:pt x="278607" y="157163"/>
                </a:cubicBezTo>
                <a:cubicBezTo>
                  <a:pt x="281057" y="157708"/>
                  <a:pt x="283265" y="159189"/>
                  <a:pt x="285750" y="159544"/>
                </a:cubicBezTo>
                <a:cubicBezTo>
                  <a:pt x="294429" y="160784"/>
                  <a:pt x="303213" y="161131"/>
                  <a:pt x="311944" y="161925"/>
                </a:cubicBezTo>
                <a:cubicBezTo>
                  <a:pt x="314325" y="163513"/>
                  <a:pt x="316473" y="165526"/>
                  <a:pt x="319088" y="166688"/>
                </a:cubicBezTo>
                <a:cubicBezTo>
                  <a:pt x="323675" y="168727"/>
                  <a:pt x="328613" y="169863"/>
                  <a:pt x="333375" y="171450"/>
                </a:cubicBezTo>
                <a:cubicBezTo>
                  <a:pt x="335756" y="172244"/>
                  <a:pt x="338084" y="173222"/>
                  <a:pt x="340519" y="173831"/>
                </a:cubicBezTo>
                <a:lnTo>
                  <a:pt x="359569" y="178594"/>
                </a:lnTo>
                <a:cubicBezTo>
                  <a:pt x="387350" y="176213"/>
                  <a:pt x="415389" y="175913"/>
                  <a:pt x="442913" y="171450"/>
                </a:cubicBezTo>
                <a:cubicBezTo>
                  <a:pt x="445738" y="170992"/>
                  <a:pt x="445440" y="166094"/>
                  <a:pt x="447675" y="164306"/>
                </a:cubicBezTo>
                <a:cubicBezTo>
                  <a:pt x="449635" y="162738"/>
                  <a:pt x="452438" y="162719"/>
                  <a:pt x="454819" y="161925"/>
                </a:cubicBezTo>
                <a:cubicBezTo>
                  <a:pt x="462757" y="155575"/>
                  <a:pt x="468770" y="145340"/>
                  <a:pt x="478632" y="142875"/>
                </a:cubicBezTo>
                <a:cubicBezTo>
                  <a:pt x="508358" y="135444"/>
                  <a:pt x="471427" y="144935"/>
                  <a:pt x="495300" y="138113"/>
                </a:cubicBezTo>
                <a:cubicBezTo>
                  <a:pt x="516238" y="132130"/>
                  <a:pt x="494834" y="139061"/>
                  <a:pt x="511969" y="133350"/>
                </a:cubicBezTo>
                <a:cubicBezTo>
                  <a:pt x="512763" y="130969"/>
                  <a:pt x="512575" y="127981"/>
                  <a:pt x="514350" y="126206"/>
                </a:cubicBezTo>
                <a:cubicBezTo>
                  <a:pt x="538524" y="102032"/>
                  <a:pt x="512159" y="139017"/>
                  <a:pt x="528638" y="114300"/>
                </a:cubicBezTo>
                <a:cubicBezTo>
                  <a:pt x="534623" y="96343"/>
                  <a:pt x="526549" y="118477"/>
                  <a:pt x="535782" y="100013"/>
                </a:cubicBezTo>
                <a:cubicBezTo>
                  <a:pt x="536905" y="97768"/>
                  <a:pt x="540408" y="93992"/>
                  <a:pt x="538163" y="92869"/>
                </a:cubicBezTo>
                <a:cubicBezTo>
                  <a:pt x="535603" y="91589"/>
                  <a:pt x="533400" y="96044"/>
                  <a:pt x="531019" y="97631"/>
                </a:cubicBezTo>
                <a:cubicBezTo>
                  <a:pt x="526839" y="110173"/>
                  <a:pt x="529026" y="104220"/>
                  <a:pt x="531019" y="95250"/>
                </a:cubicBezTo>
                <a:cubicBezTo>
                  <a:pt x="534849" y="78012"/>
                  <a:pt x="531526" y="88964"/>
                  <a:pt x="535782" y="76200"/>
                </a:cubicBezTo>
                <a:cubicBezTo>
                  <a:pt x="536576" y="81756"/>
                  <a:pt x="537575" y="87287"/>
                  <a:pt x="538163" y="92869"/>
                </a:cubicBezTo>
                <a:cubicBezTo>
                  <a:pt x="541459" y="124181"/>
                  <a:pt x="531291" y="118360"/>
                  <a:pt x="547688" y="123825"/>
                </a:cubicBezTo>
                <a:cubicBezTo>
                  <a:pt x="549275" y="121444"/>
                  <a:pt x="551545" y="119396"/>
                  <a:pt x="552450" y="116681"/>
                </a:cubicBezTo>
                <a:cubicBezTo>
                  <a:pt x="555555" y="107367"/>
                  <a:pt x="559594" y="88106"/>
                  <a:pt x="559594" y="88106"/>
                </a:cubicBezTo>
                <a:cubicBezTo>
                  <a:pt x="557213" y="86519"/>
                  <a:pt x="554238" y="85579"/>
                  <a:pt x="552450" y="83344"/>
                </a:cubicBezTo>
                <a:cubicBezTo>
                  <a:pt x="550882" y="81384"/>
                  <a:pt x="551191" y="78445"/>
                  <a:pt x="550069" y="76200"/>
                </a:cubicBezTo>
                <a:cubicBezTo>
                  <a:pt x="548789" y="73640"/>
                  <a:pt x="546587" y="71616"/>
                  <a:pt x="545307" y="69056"/>
                </a:cubicBezTo>
                <a:cubicBezTo>
                  <a:pt x="544184" y="66811"/>
                  <a:pt x="543806" y="64263"/>
                  <a:pt x="542925" y="61913"/>
                </a:cubicBezTo>
                <a:cubicBezTo>
                  <a:pt x="541424" y="57911"/>
                  <a:pt x="540075" y="53829"/>
                  <a:pt x="538163" y="50006"/>
                </a:cubicBezTo>
                <a:cubicBezTo>
                  <a:pt x="536883" y="47446"/>
                  <a:pt x="535635" y="44651"/>
                  <a:pt x="533400" y="42863"/>
                </a:cubicBezTo>
                <a:cubicBezTo>
                  <a:pt x="531440" y="41295"/>
                  <a:pt x="528638" y="41275"/>
                  <a:pt x="526257" y="40481"/>
                </a:cubicBezTo>
                <a:cubicBezTo>
                  <a:pt x="519113" y="42862"/>
                  <a:pt x="511016" y="43339"/>
                  <a:pt x="504825" y="47625"/>
                </a:cubicBezTo>
                <a:cubicBezTo>
                  <a:pt x="500119" y="50883"/>
                  <a:pt x="498582" y="57224"/>
                  <a:pt x="495300" y="61913"/>
                </a:cubicBezTo>
                <a:cubicBezTo>
                  <a:pt x="493024" y="65164"/>
                  <a:pt x="490538" y="68263"/>
                  <a:pt x="488157" y="71438"/>
                </a:cubicBezTo>
                <a:cubicBezTo>
                  <a:pt x="487363" y="75407"/>
                  <a:pt x="486757" y="79418"/>
                  <a:pt x="485775" y="83344"/>
                </a:cubicBezTo>
                <a:cubicBezTo>
                  <a:pt x="485166" y="85779"/>
                  <a:pt x="484084" y="88074"/>
                  <a:pt x="483394" y="90488"/>
                </a:cubicBezTo>
                <a:cubicBezTo>
                  <a:pt x="482495" y="93635"/>
                  <a:pt x="481807" y="96838"/>
                  <a:pt x="481013" y="100013"/>
                </a:cubicBezTo>
                <a:cubicBezTo>
                  <a:pt x="480219" y="108744"/>
                  <a:pt x="478632" y="117439"/>
                  <a:pt x="478632" y="126206"/>
                </a:cubicBezTo>
                <a:cubicBezTo>
                  <a:pt x="478632" y="131034"/>
                  <a:pt x="479156" y="116376"/>
                  <a:pt x="481013" y="111919"/>
                </a:cubicBezTo>
                <a:cubicBezTo>
                  <a:pt x="487176" y="97127"/>
                  <a:pt x="487193" y="98746"/>
                  <a:pt x="497682" y="95250"/>
                </a:cubicBezTo>
                <a:cubicBezTo>
                  <a:pt x="498476" y="116681"/>
                  <a:pt x="498122" y="138186"/>
                  <a:pt x="500063" y="159544"/>
                </a:cubicBezTo>
                <a:cubicBezTo>
                  <a:pt x="500517" y="164543"/>
                  <a:pt x="503238" y="169069"/>
                  <a:pt x="504825" y="173831"/>
                </a:cubicBezTo>
                <a:lnTo>
                  <a:pt x="507207" y="180975"/>
                </a:lnTo>
                <a:cubicBezTo>
                  <a:pt x="506413" y="183356"/>
                  <a:pt x="506600" y="186344"/>
                  <a:pt x="504825" y="188119"/>
                </a:cubicBezTo>
                <a:cubicBezTo>
                  <a:pt x="503050" y="189894"/>
                  <a:pt x="500192" y="190500"/>
                  <a:pt x="497682" y="190500"/>
                </a:cubicBezTo>
                <a:cubicBezTo>
                  <a:pt x="488124" y="190500"/>
                  <a:pt x="478632" y="188913"/>
                  <a:pt x="469107" y="188119"/>
                </a:cubicBezTo>
                <a:cubicBezTo>
                  <a:pt x="466726" y="187325"/>
                  <a:pt x="464052" y="184346"/>
                  <a:pt x="461963" y="185738"/>
                </a:cubicBezTo>
                <a:cubicBezTo>
                  <a:pt x="458112" y="188305"/>
                  <a:pt x="457067" y="193598"/>
                  <a:pt x="454819" y="197644"/>
                </a:cubicBezTo>
                <a:cubicBezTo>
                  <a:pt x="444747" y="215774"/>
                  <a:pt x="455276" y="199342"/>
                  <a:pt x="445294" y="214313"/>
                </a:cubicBezTo>
                <a:cubicBezTo>
                  <a:pt x="444500" y="216694"/>
                  <a:pt x="441790" y="223701"/>
                  <a:pt x="442913" y="221456"/>
                </a:cubicBezTo>
                <a:cubicBezTo>
                  <a:pt x="445666" y="215951"/>
                  <a:pt x="453435" y="197419"/>
                  <a:pt x="454819" y="190500"/>
                </a:cubicBezTo>
                <a:cubicBezTo>
                  <a:pt x="457692" y="176133"/>
                  <a:pt x="455920" y="182433"/>
                  <a:pt x="459582" y="171450"/>
                </a:cubicBezTo>
                <a:cubicBezTo>
                  <a:pt x="460376" y="174625"/>
                  <a:pt x="461702" y="177713"/>
                  <a:pt x="461963" y="180975"/>
                </a:cubicBezTo>
                <a:cubicBezTo>
                  <a:pt x="463294" y="197609"/>
                  <a:pt x="461071" y="214618"/>
                  <a:pt x="464344" y="230981"/>
                </a:cubicBezTo>
                <a:cubicBezTo>
                  <a:pt x="465329" y="235904"/>
                  <a:pt x="467519" y="221456"/>
                  <a:pt x="469107" y="216694"/>
                </a:cubicBezTo>
                <a:cubicBezTo>
                  <a:pt x="469901" y="214313"/>
                  <a:pt x="470798" y="211964"/>
                  <a:pt x="471488" y="209550"/>
                </a:cubicBezTo>
                <a:cubicBezTo>
                  <a:pt x="473075" y="203994"/>
                  <a:pt x="474761" y="198465"/>
                  <a:pt x="476250" y="192881"/>
                </a:cubicBezTo>
                <a:cubicBezTo>
                  <a:pt x="483409" y="166034"/>
                  <a:pt x="478258" y="182097"/>
                  <a:pt x="483394" y="166688"/>
                </a:cubicBezTo>
                <a:cubicBezTo>
                  <a:pt x="482600" y="184944"/>
                  <a:pt x="482363" y="203233"/>
                  <a:pt x="481013" y="221456"/>
                </a:cubicBezTo>
                <a:cubicBezTo>
                  <a:pt x="480771" y="224720"/>
                  <a:pt x="479921" y="227973"/>
                  <a:pt x="478632" y="230981"/>
                </a:cubicBezTo>
                <a:cubicBezTo>
                  <a:pt x="477505" y="233612"/>
                  <a:pt x="475893" y="236101"/>
                  <a:pt x="473869" y="238125"/>
                </a:cubicBezTo>
                <a:cubicBezTo>
                  <a:pt x="466660" y="245334"/>
                  <a:pt x="465374" y="244926"/>
                  <a:pt x="457200" y="247650"/>
                </a:cubicBezTo>
                <a:cubicBezTo>
                  <a:pt x="448614" y="253375"/>
                  <a:pt x="442289" y="256919"/>
                  <a:pt x="435769" y="266700"/>
                </a:cubicBezTo>
                <a:cubicBezTo>
                  <a:pt x="434182" y="269081"/>
                  <a:pt x="432839" y="271645"/>
                  <a:pt x="431007" y="273844"/>
                </a:cubicBezTo>
                <a:cubicBezTo>
                  <a:pt x="428851" y="276431"/>
                  <a:pt x="425931" y="278330"/>
                  <a:pt x="423863" y="280988"/>
                </a:cubicBezTo>
                <a:cubicBezTo>
                  <a:pt x="414310" y="293270"/>
                  <a:pt x="415549" y="291640"/>
                  <a:pt x="411957" y="302419"/>
                </a:cubicBezTo>
                <a:cubicBezTo>
                  <a:pt x="413254" y="306311"/>
                  <a:pt x="415213" y="314276"/>
                  <a:pt x="419100" y="316706"/>
                </a:cubicBezTo>
                <a:cubicBezTo>
                  <a:pt x="423357" y="319367"/>
                  <a:pt x="433388" y="321469"/>
                  <a:pt x="433388" y="321469"/>
                </a:cubicBezTo>
                <a:cubicBezTo>
                  <a:pt x="434975" y="324644"/>
                  <a:pt x="436832" y="327698"/>
                  <a:pt x="438150" y="330994"/>
                </a:cubicBezTo>
                <a:cubicBezTo>
                  <a:pt x="440014" y="335655"/>
                  <a:pt x="442913" y="345281"/>
                  <a:pt x="442913" y="345281"/>
                </a:cubicBezTo>
                <a:cubicBezTo>
                  <a:pt x="458739" y="340006"/>
                  <a:pt x="443001" y="347484"/>
                  <a:pt x="454819" y="323850"/>
                </a:cubicBezTo>
                <a:cubicBezTo>
                  <a:pt x="456685" y="320119"/>
                  <a:pt x="460981" y="310544"/>
                  <a:pt x="464344" y="307181"/>
                </a:cubicBezTo>
                <a:cubicBezTo>
                  <a:pt x="466368" y="305157"/>
                  <a:pt x="468857" y="303546"/>
                  <a:pt x="471488" y="302419"/>
                </a:cubicBezTo>
                <a:cubicBezTo>
                  <a:pt x="474496" y="301130"/>
                  <a:pt x="477838" y="300832"/>
                  <a:pt x="481013" y="300038"/>
                </a:cubicBezTo>
                <a:cubicBezTo>
                  <a:pt x="483394" y="298450"/>
                  <a:pt x="485672" y="296695"/>
                  <a:pt x="488157" y="295275"/>
                </a:cubicBezTo>
                <a:cubicBezTo>
                  <a:pt x="495575" y="291036"/>
                  <a:pt x="498491" y="291029"/>
                  <a:pt x="504825" y="285750"/>
                </a:cubicBezTo>
                <a:cubicBezTo>
                  <a:pt x="523146" y="270481"/>
                  <a:pt x="501388" y="285659"/>
                  <a:pt x="519113" y="273844"/>
                </a:cubicBezTo>
                <a:cubicBezTo>
                  <a:pt x="520700" y="271463"/>
                  <a:pt x="523314" y="269506"/>
                  <a:pt x="523875" y="266700"/>
                </a:cubicBezTo>
                <a:cubicBezTo>
                  <a:pt x="525750" y="257328"/>
                  <a:pt x="525306" y="247636"/>
                  <a:pt x="526257" y="238125"/>
                </a:cubicBezTo>
                <a:cubicBezTo>
                  <a:pt x="526894" y="231757"/>
                  <a:pt x="526451" y="225089"/>
                  <a:pt x="528638" y="219075"/>
                </a:cubicBezTo>
                <a:cubicBezTo>
                  <a:pt x="529789" y="215910"/>
                  <a:pt x="533401" y="214312"/>
                  <a:pt x="535782" y="211931"/>
                </a:cubicBezTo>
                <a:cubicBezTo>
                  <a:pt x="536576" y="209550"/>
                  <a:pt x="537041" y="207033"/>
                  <a:pt x="538163" y="204788"/>
                </a:cubicBezTo>
                <a:cubicBezTo>
                  <a:pt x="547397" y="186319"/>
                  <a:pt x="539318" y="208461"/>
                  <a:pt x="545307" y="190500"/>
                </a:cubicBezTo>
                <a:cubicBezTo>
                  <a:pt x="549807" y="163500"/>
                  <a:pt x="551900" y="156971"/>
                  <a:pt x="545307" y="119063"/>
                </a:cubicBezTo>
                <a:cubicBezTo>
                  <a:pt x="544877" y="116590"/>
                  <a:pt x="540408" y="120322"/>
                  <a:pt x="538163" y="121444"/>
                </a:cubicBezTo>
                <a:cubicBezTo>
                  <a:pt x="535603" y="122724"/>
                  <a:pt x="533400" y="124619"/>
                  <a:pt x="531019" y="126206"/>
                </a:cubicBezTo>
                <a:cubicBezTo>
                  <a:pt x="529432" y="132556"/>
                  <a:pt x="527541" y="138838"/>
                  <a:pt x="526257" y="145256"/>
                </a:cubicBezTo>
                <a:cubicBezTo>
                  <a:pt x="525156" y="150760"/>
                  <a:pt x="525137" y="156456"/>
                  <a:pt x="523875" y="161925"/>
                </a:cubicBezTo>
                <a:cubicBezTo>
                  <a:pt x="522746" y="166817"/>
                  <a:pt x="520330" y="171343"/>
                  <a:pt x="519113" y="176213"/>
                </a:cubicBezTo>
                <a:cubicBezTo>
                  <a:pt x="517942" y="180897"/>
                  <a:pt x="516133" y="195291"/>
                  <a:pt x="516732" y="190500"/>
                </a:cubicBezTo>
                <a:cubicBezTo>
                  <a:pt x="518124" y="179362"/>
                  <a:pt x="519743" y="168251"/>
                  <a:pt x="521494" y="157163"/>
                </a:cubicBezTo>
                <a:cubicBezTo>
                  <a:pt x="522125" y="153165"/>
                  <a:pt x="523259" y="149257"/>
                  <a:pt x="523875" y="145256"/>
                </a:cubicBezTo>
                <a:cubicBezTo>
                  <a:pt x="524848" y="138931"/>
                  <a:pt x="525463" y="132556"/>
                  <a:pt x="526257" y="126206"/>
                </a:cubicBezTo>
                <a:cubicBezTo>
                  <a:pt x="523463" y="28446"/>
                  <a:pt x="550875" y="50918"/>
                  <a:pt x="514350" y="40481"/>
                </a:cubicBezTo>
                <a:cubicBezTo>
                  <a:pt x="511937" y="39791"/>
                  <a:pt x="509588" y="38894"/>
                  <a:pt x="507207" y="38100"/>
                </a:cubicBezTo>
                <a:cubicBezTo>
                  <a:pt x="508001" y="34925"/>
                  <a:pt x="508439" y="31639"/>
                  <a:pt x="509588" y="28575"/>
                </a:cubicBezTo>
                <a:cubicBezTo>
                  <a:pt x="510834" y="25251"/>
                  <a:pt x="514350" y="15500"/>
                  <a:pt x="514350" y="19050"/>
                </a:cubicBezTo>
                <a:cubicBezTo>
                  <a:pt x="514350" y="165323"/>
                  <a:pt x="513988" y="87628"/>
                  <a:pt x="507207" y="145256"/>
                </a:cubicBezTo>
                <a:cubicBezTo>
                  <a:pt x="506275" y="153179"/>
                  <a:pt x="505619" y="161131"/>
                  <a:pt x="504825" y="169069"/>
                </a:cubicBezTo>
                <a:cubicBezTo>
                  <a:pt x="504031" y="201613"/>
                  <a:pt x="503799" y="234175"/>
                  <a:pt x="502444" y="266700"/>
                </a:cubicBezTo>
                <a:cubicBezTo>
                  <a:pt x="502210" y="272308"/>
                  <a:pt x="502147" y="278158"/>
                  <a:pt x="500063" y="283369"/>
                </a:cubicBezTo>
                <a:cubicBezTo>
                  <a:pt x="498812" y="286496"/>
                  <a:pt x="495300" y="288132"/>
                  <a:pt x="492919" y="290513"/>
                </a:cubicBezTo>
                <a:cubicBezTo>
                  <a:pt x="491332" y="287338"/>
                  <a:pt x="489599" y="284232"/>
                  <a:pt x="488157" y="280988"/>
                </a:cubicBezTo>
                <a:cubicBezTo>
                  <a:pt x="486421" y="277082"/>
                  <a:pt x="487449" y="270433"/>
                  <a:pt x="483394" y="269081"/>
                </a:cubicBezTo>
                <a:cubicBezTo>
                  <a:pt x="478949" y="267599"/>
                  <a:pt x="467995" y="284057"/>
                  <a:pt x="466725" y="285750"/>
                </a:cubicBezTo>
                <a:cubicBezTo>
                  <a:pt x="462360" y="298848"/>
                  <a:pt x="464345" y="288129"/>
                  <a:pt x="469107" y="307181"/>
                </a:cubicBezTo>
                <a:cubicBezTo>
                  <a:pt x="469901" y="310356"/>
                  <a:pt x="469444" y="314150"/>
                  <a:pt x="471488" y="316706"/>
                </a:cubicBezTo>
                <a:cubicBezTo>
                  <a:pt x="473056" y="318666"/>
                  <a:pt x="476251" y="318294"/>
                  <a:pt x="478632" y="319088"/>
                </a:cubicBezTo>
                <a:cubicBezTo>
                  <a:pt x="477838" y="323057"/>
                  <a:pt x="479112" y="328132"/>
                  <a:pt x="476250" y="330994"/>
                </a:cubicBezTo>
                <a:cubicBezTo>
                  <a:pt x="474475" y="332769"/>
                  <a:pt x="473869" y="326360"/>
                  <a:pt x="473869" y="323850"/>
                </a:cubicBezTo>
                <a:cubicBezTo>
                  <a:pt x="473869" y="319022"/>
                  <a:pt x="481078" y="309563"/>
                  <a:pt x="476250" y="309563"/>
                </a:cubicBezTo>
                <a:cubicBezTo>
                  <a:pt x="468176" y="309563"/>
                  <a:pt x="459430" y="324078"/>
                  <a:pt x="454819" y="330994"/>
                </a:cubicBezTo>
                <a:cubicBezTo>
                  <a:pt x="454025" y="327819"/>
                  <a:pt x="451796" y="324678"/>
                  <a:pt x="452438" y="321469"/>
                </a:cubicBezTo>
                <a:cubicBezTo>
                  <a:pt x="454448" y="311418"/>
                  <a:pt x="458598" y="306482"/>
                  <a:pt x="466725" y="302419"/>
                </a:cubicBezTo>
                <a:cubicBezTo>
                  <a:pt x="468970" y="301297"/>
                  <a:pt x="471488" y="300832"/>
                  <a:pt x="473869" y="300038"/>
                </a:cubicBezTo>
                <a:cubicBezTo>
                  <a:pt x="474663" y="303213"/>
                  <a:pt x="473936" y="307249"/>
                  <a:pt x="476250" y="309563"/>
                </a:cubicBezTo>
                <a:cubicBezTo>
                  <a:pt x="478564" y="311877"/>
                  <a:pt x="482600" y="312738"/>
                  <a:pt x="485775" y="311944"/>
                </a:cubicBezTo>
                <a:cubicBezTo>
                  <a:pt x="489625" y="310981"/>
                  <a:pt x="492070" y="307107"/>
                  <a:pt x="495300" y="304800"/>
                </a:cubicBezTo>
                <a:cubicBezTo>
                  <a:pt x="497629" y="303137"/>
                  <a:pt x="499829" y="301200"/>
                  <a:pt x="502444" y="300038"/>
                </a:cubicBezTo>
                <a:cubicBezTo>
                  <a:pt x="507032" y="297999"/>
                  <a:pt x="511969" y="296863"/>
                  <a:pt x="516732" y="295275"/>
                </a:cubicBezTo>
                <a:lnTo>
                  <a:pt x="523875" y="292894"/>
                </a:lnTo>
                <a:cubicBezTo>
                  <a:pt x="526338" y="285506"/>
                  <a:pt x="526607" y="283578"/>
                  <a:pt x="531019" y="276225"/>
                </a:cubicBezTo>
                <a:cubicBezTo>
                  <a:pt x="533964" y="271317"/>
                  <a:pt x="540544" y="261938"/>
                  <a:pt x="540544" y="261938"/>
                </a:cubicBezTo>
                <a:cubicBezTo>
                  <a:pt x="546942" y="242742"/>
                  <a:pt x="538351" y="270336"/>
                  <a:pt x="545307" y="228600"/>
                </a:cubicBezTo>
                <a:cubicBezTo>
                  <a:pt x="546257" y="222900"/>
                  <a:pt x="548409" y="217466"/>
                  <a:pt x="550069" y="211931"/>
                </a:cubicBezTo>
                <a:cubicBezTo>
                  <a:pt x="550790" y="209527"/>
                  <a:pt x="551328" y="207033"/>
                  <a:pt x="552450" y="204788"/>
                </a:cubicBezTo>
                <a:cubicBezTo>
                  <a:pt x="553730" y="202228"/>
                  <a:pt x="555625" y="200025"/>
                  <a:pt x="557213" y="197644"/>
                </a:cubicBezTo>
                <a:cubicBezTo>
                  <a:pt x="556419" y="202406"/>
                  <a:pt x="552437" y="207739"/>
                  <a:pt x="554832" y="211931"/>
                </a:cubicBezTo>
                <a:cubicBezTo>
                  <a:pt x="556840" y="215445"/>
                  <a:pt x="565860" y="210362"/>
                  <a:pt x="566738" y="214313"/>
                </a:cubicBezTo>
                <a:cubicBezTo>
                  <a:pt x="570365" y="230638"/>
                  <a:pt x="561715" y="233097"/>
                  <a:pt x="552450" y="235744"/>
                </a:cubicBezTo>
                <a:cubicBezTo>
                  <a:pt x="549303" y="236643"/>
                  <a:pt x="546184" y="237829"/>
                  <a:pt x="542925" y="238125"/>
                </a:cubicBezTo>
                <a:cubicBezTo>
                  <a:pt x="537392" y="238628"/>
                  <a:pt x="531813" y="238125"/>
                  <a:pt x="526257" y="2381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-76200" y="6553200"/>
            <a:ext cx="701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A6A6A6"/>
                </a:solidFill>
                <a:latin typeface="Calibri" pitchFamily="34" charset="0"/>
              </a:rPr>
              <a:t>http://www.freeworldmaps.net/outline/maps/world-map-outline.gif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1413</Words>
  <Application>Microsoft Macintosh PowerPoint</Application>
  <PresentationFormat>On-screen Show (4:3)</PresentationFormat>
  <Paragraphs>221</Paragraphs>
  <Slides>41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SPW 10.0 Graph</vt:lpstr>
      <vt:lpstr>Slide 1</vt:lpstr>
      <vt:lpstr>Slide 2</vt:lpstr>
      <vt:lpstr>Slide 3</vt:lpstr>
      <vt:lpstr>Slide 4</vt:lpstr>
      <vt:lpstr>Pre-tidbit assessment</vt:lpstr>
      <vt:lpstr>Slide 6</vt:lpstr>
      <vt:lpstr>Huntington’s Disease</vt:lpstr>
      <vt:lpstr>Slide 8</vt:lpstr>
      <vt:lpstr>Slide 9</vt:lpstr>
      <vt:lpstr>Slide 10</vt:lpstr>
      <vt:lpstr>Slide 11</vt:lpstr>
      <vt:lpstr>Skip</vt:lpstr>
      <vt:lpstr>Experimental study system</vt:lpstr>
      <vt:lpstr>The elusive POISONOUS M&amp;M</vt:lpstr>
      <vt:lpstr>M&amp;M fission</vt:lpstr>
      <vt:lpstr>Slide 16</vt:lpstr>
      <vt:lpstr>Slide 17</vt:lpstr>
      <vt:lpstr>Slide 18</vt:lpstr>
      <vt:lpstr>Please proceed through steps 1-4</vt:lpstr>
      <vt:lpstr>Please complete activity</vt:lpstr>
      <vt:lpstr>Slide 21</vt:lpstr>
      <vt:lpstr>Slide 22</vt:lpstr>
      <vt:lpstr>Slide 23</vt:lpstr>
      <vt:lpstr>Slide 24</vt:lpstr>
      <vt:lpstr>Slide 25</vt:lpstr>
      <vt:lpstr>Post-tidbit</vt:lpstr>
      <vt:lpstr>Slide 27</vt:lpstr>
      <vt:lpstr>Activities and assessments for these outcomes</vt:lpstr>
      <vt:lpstr>Simulation</vt:lpstr>
      <vt:lpstr>Slide 30</vt:lpstr>
      <vt:lpstr>Slide 31</vt:lpstr>
      <vt:lpstr>Slide 32</vt:lpstr>
      <vt:lpstr>Example homework questions</vt:lpstr>
      <vt:lpstr>Activities and assessments for these outcomes</vt:lpstr>
      <vt:lpstr>Assessments &amp; Related Activities</vt:lpstr>
      <vt:lpstr>Conservation case study</vt:lpstr>
      <vt:lpstr>Conservation case study</vt:lpstr>
      <vt:lpstr>Slide 38</vt:lpstr>
      <vt:lpstr>Slide 39</vt:lpstr>
      <vt:lpstr>Slide 40</vt:lpstr>
      <vt:lpstr>Instructor notes</vt:lpstr>
    </vt:vector>
  </TitlesOfParts>
  <Company>North Dakota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Docht</dc:creator>
  <cp:lastModifiedBy>Leslie Finger</cp:lastModifiedBy>
  <cp:revision>40</cp:revision>
  <dcterms:created xsi:type="dcterms:W3CDTF">2014-01-08T22:46:52Z</dcterms:created>
  <dcterms:modified xsi:type="dcterms:W3CDTF">2014-01-08T22:48:05Z</dcterms:modified>
</cp:coreProperties>
</file>