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9741-AFD8-4132-B06B-6236BC605ACF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D754-9AB8-45E3-9215-93C883409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32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9741-AFD8-4132-B06B-6236BC605ACF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D754-9AB8-45E3-9215-93C883409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9741-AFD8-4132-B06B-6236BC605ACF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D754-9AB8-45E3-9215-93C883409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54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9741-AFD8-4132-B06B-6236BC605ACF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D754-9AB8-45E3-9215-93C883409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07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9741-AFD8-4132-B06B-6236BC605ACF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D754-9AB8-45E3-9215-93C883409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46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9741-AFD8-4132-B06B-6236BC605ACF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D754-9AB8-45E3-9215-93C883409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3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9741-AFD8-4132-B06B-6236BC605ACF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D754-9AB8-45E3-9215-93C883409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13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9741-AFD8-4132-B06B-6236BC605ACF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D754-9AB8-45E3-9215-93C883409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9741-AFD8-4132-B06B-6236BC605ACF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D754-9AB8-45E3-9215-93C883409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7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9741-AFD8-4132-B06B-6236BC605ACF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D754-9AB8-45E3-9215-93C883409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73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9741-AFD8-4132-B06B-6236BC605ACF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D754-9AB8-45E3-9215-93C883409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58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D9741-AFD8-4132-B06B-6236BC605ACF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DD754-9AB8-45E3-9215-93C883409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9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53" y="914654"/>
            <a:ext cx="6028944" cy="6083808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1059713">
            <a:off x="7356385" y="1209493"/>
            <a:ext cx="328113" cy="81554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rved Left Arrow 6"/>
          <p:cNvSpPr/>
          <p:nvPr/>
        </p:nvSpPr>
        <p:spPr>
          <a:xfrm rot="2759703">
            <a:off x="8061680" y="1980007"/>
            <a:ext cx="585919" cy="974953"/>
          </a:xfrm>
          <a:prstGeom prst="curved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6221" y="195234"/>
            <a:ext cx="12045779" cy="4668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</a:t>
            </a:r>
            <a:r>
              <a:rPr lang="az-Cyrl-AZ" dirty="0" smtClean="0"/>
              <a:t>перация</a:t>
            </a:r>
            <a:r>
              <a:rPr lang="en-US" dirty="0" smtClean="0"/>
              <a:t> “</a:t>
            </a:r>
            <a:r>
              <a:rPr lang="ru-RU" dirty="0" smtClean="0"/>
              <a:t>защитный щит</a:t>
            </a:r>
            <a:r>
              <a:rPr lang="en-US" dirty="0" smtClean="0"/>
              <a:t> – OP PROTECTIVE SHIELD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 rot="1502273">
            <a:off x="8197701" y="3545043"/>
            <a:ext cx="463336" cy="82303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28188" y="1353407"/>
            <a:ext cx="15779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IRANIAN SYMPATHIZERSHAVE CUT OFF ROAD/RAIL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77798" y="2599632"/>
            <a:ext cx="24640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MASHAD UNDER CONTROL OF SOVIET FORCES AND LOCAL COMMUNIST PARTY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35496" y="3959219"/>
            <a:ext cx="21632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AXIS OF ADVANCE TO ROADS TO OIL AREAS SEIZED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US WILL EXPECT AN AIR DROP; WE DO NOT HAVE ENOUGH TROOPERS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98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OUR OBJECTIVE: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CONTROL OF THE GULF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MOD </a:t>
            </a:r>
            <a:r>
              <a:rPr lang="en-US" dirty="0" smtClean="0"/>
              <a:t>ESTIMATE:</a:t>
            </a:r>
          </a:p>
          <a:p>
            <a:r>
              <a:rPr lang="en-US" dirty="0"/>
              <a:t>	</a:t>
            </a:r>
          </a:p>
          <a:p>
            <a:r>
              <a:rPr lang="en-US" dirty="0" smtClean="0"/>
              <a:t>FROM ZERO-DAY </a:t>
            </a:r>
            <a:r>
              <a:rPr lang="en-US" dirty="0" smtClean="0"/>
              <a:t>TO COMPLETE CONTROL OF IRANIAN FIELDS:</a:t>
            </a:r>
          </a:p>
          <a:p>
            <a:endParaRPr lang="en-US" dirty="0"/>
          </a:p>
          <a:p>
            <a:r>
              <a:rPr lang="en-US" dirty="0" smtClean="0"/>
              <a:t>8 DAYS MAXIMUM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444" y="408880"/>
            <a:ext cx="5012716" cy="575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28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724" y="231297"/>
            <a:ext cx="3932237" cy="1600200"/>
          </a:xfrm>
        </p:spPr>
        <p:txBody>
          <a:bodyPr/>
          <a:lstStyle/>
          <a:p>
            <a:r>
              <a:rPr lang="en-US" dirty="0" smtClean="0"/>
              <a:t>IF USA INTERVENES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951" b="10951"/>
          <a:stretch>
            <a:fillRect/>
          </a:stretch>
        </p:blipFill>
        <p:spPr>
          <a:xfrm>
            <a:off x="5417444" y="1382219"/>
            <a:ext cx="6172200" cy="487362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DO </a:t>
            </a:r>
            <a:r>
              <a:rPr lang="en-US" dirty="0" err="1" smtClean="0"/>
              <a:t>DO</a:t>
            </a:r>
            <a:r>
              <a:rPr lang="en-US" dirty="0" smtClean="0"/>
              <a:t> NOT DISPUTE OUR KGB COLLEAGUES ASSESSMENT THAT US WILL NOT REACT WITH FORCE BUT WE CANNOT EXCLUDE THIS POSSIBILITY</a:t>
            </a:r>
          </a:p>
          <a:p>
            <a:endParaRPr lang="en-US" dirty="0" smtClean="0"/>
          </a:p>
          <a:p>
            <a:r>
              <a:rPr lang="en-US" dirty="0" smtClean="0"/>
              <a:t>WE CANNOT </a:t>
            </a:r>
            <a:r>
              <a:rPr lang="en-US" dirty="0" smtClean="0"/>
              <a:t>challenge </a:t>
            </a:r>
            <a:r>
              <a:rPr lang="en-US" dirty="0" smtClean="0"/>
              <a:t>airborne and USMC forces; we must therefore stop them from arriving</a:t>
            </a:r>
          </a:p>
          <a:p>
            <a:r>
              <a:rPr lang="en-US" dirty="0" smtClean="0"/>
              <a:t>Our paratroopers will seize rail and road access toward the oil fields. This will deter US from using paratroops</a:t>
            </a:r>
          </a:p>
          <a:p>
            <a:r>
              <a:rPr lang="en-US" dirty="0" smtClean="0"/>
              <a:t>Soviet Navy cruisers on scene should “interfere” with US Navy </a:t>
            </a:r>
            <a:r>
              <a:rPr lang="en-US" dirty="0" smtClean="0"/>
              <a:t>operations but NOT attack them</a:t>
            </a:r>
            <a:endParaRPr lang="en-US" dirty="0" smtClean="0"/>
          </a:p>
          <a:p>
            <a:r>
              <a:rPr lang="en-US" dirty="0" smtClean="0"/>
              <a:t>If US Navy or Air Force air assets are used, we must retaliate FORCEFULLY</a:t>
            </a:r>
          </a:p>
          <a:p>
            <a:r>
              <a:rPr lang="en-US" dirty="0" smtClean="0"/>
              <a:t>TIME IS THE KEY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1805" y="3415378"/>
            <a:ext cx="403654" cy="4036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103" y="3819032"/>
            <a:ext cx="345989" cy="3459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1520" y="4238253"/>
            <a:ext cx="367878" cy="3678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5558" y="1750884"/>
            <a:ext cx="1232051" cy="21885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9811" y="4265169"/>
            <a:ext cx="463336" cy="8230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334929">
            <a:off x="6593002" y="1645884"/>
            <a:ext cx="463336" cy="8230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1855" y="2962784"/>
            <a:ext cx="463336" cy="8230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050622">
            <a:off x="8173284" y="2104255"/>
            <a:ext cx="463336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6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 IN CASE OF US RESISTANCE:</a:t>
            </a:r>
            <a:br>
              <a:rPr lang="en-US" dirty="0" smtClean="0"/>
            </a:br>
            <a:r>
              <a:rPr lang="en-US" dirty="0" smtClean="0"/>
              <a:t>BERLIN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09314" y="995363"/>
            <a:ext cx="6172200" cy="4873625"/>
          </a:xfrm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US WILL NOT GO TO WAR IF BERLIN IS </a:t>
            </a:r>
            <a:r>
              <a:rPr lang="en-US" dirty="0" smtClean="0"/>
              <a:t>THREATENED</a:t>
            </a:r>
          </a:p>
          <a:p>
            <a:endParaRPr lang="en-US" dirty="0"/>
          </a:p>
          <a:p>
            <a:r>
              <a:rPr lang="en-US" dirty="0" smtClean="0"/>
              <a:t>NATO WILL CRUMBLE IN FACE OF CONFLICT</a:t>
            </a:r>
          </a:p>
          <a:p>
            <a:endParaRPr lang="en-US" dirty="0"/>
          </a:p>
          <a:p>
            <a:r>
              <a:rPr lang="en-US" dirty="0" smtClean="0"/>
              <a:t>EUROPEANS WILL NOT DIE FOR OIL</a:t>
            </a:r>
          </a:p>
          <a:p>
            <a:endParaRPr lang="en-US" dirty="0"/>
          </a:p>
          <a:p>
            <a:r>
              <a:rPr lang="en-US" dirty="0" smtClean="0"/>
              <a:t>KGB ASSURANCES OF PEACE MOVEMENT ARE HELPFUL BUT CANNOT BE COUNTED ON TO REPLACE SPEEDY ACTION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708" y="1878056"/>
            <a:ext cx="4503411" cy="337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0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178</Words>
  <Application>Microsoft Office PowerPoint</Application>
  <PresentationFormat>Widescreen</PresentationFormat>
  <Paragraphs>30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Oперация “защитный щит – OP PROTECTIVE SHIELD</vt:lpstr>
      <vt:lpstr> OUR OBJECTIVE:  CONTROL OF THE GULF</vt:lpstr>
      <vt:lpstr>IF USA INTERVENES</vt:lpstr>
      <vt:lpstr>OPTION IN CASE OF US RESISTANCE: BERLIN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SOVIET INVASION AS OF 0800 EST</dc:title>
  <dc:creator>Tom Nichols</dc:creator>
  <cp:lastModifiedBy>Tom</cp:lastModifiedBy>
  <cp:revision>9</cp:revision>
  <cp:lastPrinted>2015-04-21T22:42:31Z</cp:lastPrinted>
  <dcterms:created xsi:type="dcterms:W3CDTF">2014-03-30T04:58:17Z</dcterms:created>
  <dcterms:modified xsi:type="dcterms:W3CDTF">2015-04-21T22:43:01Z</dcterms:modified>
</cp:coreProperties>
</file>