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  <p:sldMasterId id="2147483696" r:id="rId3"/>
    <p:sldMasterId id="2147483697" r:id="rId4"/>
    <p:sldMasterId id="2147483698" r:id="rId5"/>
    <p:sldMasterId id="2147483699" r:id="rId6"/>
  </p:sldMasterIdLst>
  <p:notesMasterIdLst>
    <p:notesMasterId r:id="rId34"/>
  </p:notesMasterIdLst>
  <p:sldIdLst>
    <p:sldId id="256" r:id="rId7"/>
    <p:sldId id="257" r:id="rId8"/>
    <p:sldId id="259" r:id="rId9"/>
    <p:sldId id="267" r:id="rId10"/>
    <p:sldId id="287" r:id="rId11"/>
    <p:sldId id="260" r:id="rId12"/>
    <p:sldId id="262" r:id="rId13"/>
    <p:sldId id="263" r:id="rId14"/>
    <p:sldId id="264" r:id="rId15"/>
    <p:sldId id="265" r:id="rId16"/>
    <p:sldId id="285" r:id="rId17"/>
    <p:sldId id="266" r:id="rId18"/>
    <p:sldId id="268" r:id="rId19"/>
    <p:sldId id="269" r:id="rId20"/>
    <p:sldId id="286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veat" panose="020B0604020202020204" charset="0"/>
      <p:regular r:id="rId39"/>
      <p:bold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95158A-38D0-4D46-99A8-0C464E9A4C1F}">
  <a:tblStyle styleId="{FC95158A-38D0-4D46-99A8-0C464E9A4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5.fntdata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4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80f6db70c_0_1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80f6db70c_0_1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80f6db70c_0_2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80f6db70c_0_2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ROWS = Purple background - B ROWS = Red background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80f6db70c_0_2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80f6db70c_0_2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ROWS = Purple background - B ROWS = Red background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706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480f6db70c_0_2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480f6db70c_0_2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480f6db70c_0_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480f6db70c_0_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480f6db70c_0_1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53143"/>
            <a:ext cx="5715000" cy="326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g480f6db70c_0_1760:notes"/>
          <p:cNvSpPr txBox="1">
            <a:spLocks noGrp="1"/>
          </p:cNvSpPr>
          <p:nvPr>
            <p:ph type="body" idx="1"/>
          </p:nvPr>
        </p:nvSpPr>
        <p:spPr>
          <a:xfrm>
            <a:off x="642938" y="4136571"/>
            <a:ext cx="5143500" cy="3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g480f6db70c_0_1760:notes"/>
          <p:cNvSpPr txBox="1">
            <a:spLocks noGrp="1"/>
          </p:cNvSpPr>
          <p:nvPr>
            <p:ph type="sldNum" idx="12"/>
          </p:nvPr>
        </p:nvSpPr>
        <p:spPr>
          <a:xfrm>
            <a:off x="3641825" y="8271632"/>
            <a:ext cx="27861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43075" rIns="86175" bIns="43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480f6db70c_0_3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480f6db70c_0_3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480f6db70c_0_2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480f6db70c_0_2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480f6db70c_0_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480f6db70c_0_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ODD ROWS - 1,3,5, = Blue background - Even ROWS = Green background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480f6db70c_0_2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480f6db70c_0_2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80f6db70c_0_2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80f6db70c_0_2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480f6db70c_0_24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480f6db70c_0_3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1150" y="652463"/>
            <a:ext cx="5807075" cy="3267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4" name="Google Shape;1374;g480f6db70c_0_3307:notes"/>
          <p:cNvSpPr txBox="1">
            <a:spLocks noGrp="1"/>
          </p:cNvSpPr>
          <p:nvPr>
            <p:ph type="body" idx="1"/>
          </p:nvPr>
        </p:nvSpPr>
        <p:spPr>
          <a:xfrm>
            <a:off x="642938" y="4136571"/>
            <a:ext cx="5143500" cy="3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Quads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480f6db70c_0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480f6db70c_0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480f6db70c_0_2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480f6db70c_0_2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480f6db70c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480f6db70c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480f6db70c_0_3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480f6db70c_0_3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480f6db7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480f6db7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kept the seating plans to 48 students. 64 was massive and hard to see. I think participants can extrapolate out from this number… hopefully.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480f6db70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g480f6db70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480f6db70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8" name="Google Shape;1688;g480f6db70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tasks structures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engagement 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and affective may or may not follow this trajectory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80f6db70c_0_1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80f6db70c_0_1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480f6db70c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g480f6db70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68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80f6db70c_0_1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480f6db70c_0_1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80f6db70c_0_1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80f6db70c_0_1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80f6db70c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80f6db70c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ROWS = Purple background - B ROWS = Red background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80f6db70c_0_1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480f6db70c_0_1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ROWS = Purple background - B ROWS = Red background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457200" y="120016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722313" y="330518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722313" y="2180046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1"/>
          </p:nvPr>
        </p:nvSpPr>
        <p:spPr>
          <a:xfrm>
            <a:off x="457200" y="120016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2"/>
          </p:nvPr>
        </p:nvSpPr>
        <p:spPr>
          <a:xfrm>
            <a:off x="4648200" y="120016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457202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body" idx="1"/>
          </p:nvPr>
        </p:nvSpPr>
        <p:spPr>
          <a:xfrm>
            <a:off x="3575050" y="204799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3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8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 rot="5400000">
            <a:off x="5463749" y="137164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6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4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4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4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457200" y="120016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3124201" y="476727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45" marR="0" lvl="1" indent="-12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696" marR="0" lvl="2" indent="-11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549" marR="0" lvl="3" indent="-116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398" marR="0" lvl="4" indent="-112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244" marR="0" lvl="5" indent="-109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098" marR="0" lvl="6" indent="-10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941" marR="0" lvl="7" indent="-10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794" marR="0" lvl="8" indent="-98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6553200" y="476727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openxmlformats.org/officeDocument/2006/relationships/image" Target="../media/image25.jp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agreed upon rules for discussions (p.7)</a:t>
            </a:r>
            <a:endParaRPr/>
          </a:p>
        </p:txBody>
      </p:sp>
      <p:graphicFrame>
        <p:nvGraphicFramePr>
          <p:cNvPr id="290" name="Google Shape;290;p53"/>
          <p:cNvGraphicFramePr/>
          <p:nvPr/>
        </p:nvGraphicFramePr>
        <p:xfrm>
          <a:off x="438150" y="1290650"/>
          <a:ext cx="8520600" cy="3113400"/>
        </p:xfrm>
        <a:graphic>
          <a:graphicData uri="http://schemas.openxmlformats.org/drawingml/2006/table">
            <a:tbl>
              <a:tblPr>
                <a:noFill/>
                <a:tableStyleId>{FC95158A-38D0-4D46-99A8-0C464E9A4C1F}</a:tableStyleId>
              </a:tblPr>
              <a:tblGrid>
                <a:gridCol w="36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Unstructured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Structured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25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/>
                        <a:t>One person speaks at a time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/>
                        <a:t>Invite others to speak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/>
                        <a:t>Take turns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/>
                        <a:t>Listen to peers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Teacher uses routine actions and identifies: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 b="1"/>
                        <a:t>Roles</a:t>
                      </a:r>
                      <a:r>
                        <a:rPr lang="en"/>
                        <a:t> - each person is both the speaker and the listener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 b="1"/>
                        <a:t>Turns</a:t>
                      </a:r>
                      <a:r>
                        <a:rPr lang="en"/>
                        <a:t> (who goes first)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 b="1"/>
                        <a:t>Time</a:t>
                      </a:r>
                      <a:r>
                        <a:rPr lang="en"/>
                        <a:t> - each person speaks for same amount of time determined by the teacher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rPr lang="en" b="1"/>
                        <a:t>Rules </a:t>
                      </a:r>
                      <a:r>
                        <a:rPr lang="en"/>
                        <a:t>- to ensure access for all students (such as a rule of “Point and Repeat” - enabling students to point to another students who will repeat what they said. This is good for English learners to begin conversations.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2"/>
          <p:cNvSpPr txBox="1"/>
          <p:nvPr/>
        </p:nvSpPr>
        <p:spPr>
          <a:xfrm>
            <a:off x="1473219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	        B		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64" name="Google Shape;664;p62"/>
          <p:cNvSpPr/>
          <p:nvPr/>
        </p:nvSpPr>
        <p:spPr>
          <a:xfrm>
            <a:off x="2066056" y="23046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2"/>
          <p:cNvSpPr/>
          <p:nvPr/>
        </p:nvSpPr>
        <p:spPr>
          <a:xfrm>
            <a:off x="3018575" y="8568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2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2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62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2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2"/>
          <p:cNvSpPr/>
          <p:nvPr/>
        </p:nvSpPr>
        <p:spPr>
          <a:xfrm>
            <a:off x="210408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2"/>
          <p:cNvSpPr/>
          <p:nvPr/>
        </p:nvSpPr>
        <p:spPr>
          <a:xfrm>
            <a:off x="1208693" y="856837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2" name="Google Shape;6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75" y="955541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55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2"/>
          <p:cNvSpPr/>
          <p:nvPr/>
        </p:nvSpPr>
        <p:spPr>
          <a:xfrm>
            <a:off x="389485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2"/>
          <p:cNvSpPr/>
          <p:nvPr/>
        </p:nvSpPr>
        <p:spPr>
          <a:xfrm>
            <a:off x="4790243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2"/>
          <p:cNvSpPr/>
          <p:nvPr/>
        </p:nvSpPr>
        <p:spPr>
          <a:xfrm>
            <a:off x="568563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2"/>
          <p:cNvSpPr/>
          <p:nvPr/>
        </p:nvSpPr>
        <p:spPr>
          <a:xfrm>
            <a:off x="6581018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2"/>
          <p:cNvSpPr/>
          <p:nvPr/>
        </p:nvSpPr>
        <p:spPr>
          <a:xfrm>
            <a:off x="747640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9" name="Google Shape;67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571" y="955544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796" y="955539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196" y="955539"/>
            <a:ext cx="365403" cy="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030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417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0642" y="955532"/>
            <a:ext cx="365401" cy="36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62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62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62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62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62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2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62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62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3" name="Google Shape;693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2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2" name="Google Shape;70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62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62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62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7" name="Google Shape;70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62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2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62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62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62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2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62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2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1" name="Google Shape;721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62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62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62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2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2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4" name="Google Shape;73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62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62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2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2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2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2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2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2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2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2" name="Google Shape;752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2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761" name="Google Shape;761;p62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ELBOW EXCHANGE - B Row Speaks Second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2" name="Google Shape;762;p62"/>
          <p:cNvSpPr txBox="1"/>
          <p:nvPr/>
        </p:nvSpPr>
        <p:spPr>
          <a:xfrm>
            <a:off x="3246340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763" name="Google Shape;763;p62"/>
          <p:cNvSpPr txBox="1"/>
          <p:nvPr/>
        </p:nvSpPr>
        <p:spPr>
          <a:xfrm>
            <a:off x="5027678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764" name="Google Shape;764;p62"/>
          <p:cNvSpPr txBox="1"/>
          <p:nvPr/>
        </p:nvSpPr>
        <p:spPr>
          <a:xfrm>
            <a:off x="6809646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765" name="Google Shape;765;p62"/>
          <p:cNvSpPr/>
          <p:nvPr/>
        </p:nvSpPr>
        <p:spPr>
          <a:xfrm>
            <a:off x="20398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2"/>
          <p:cNvSpPr/>
          <p:nvPr/>
        </p:nvSpPr>
        <p:spPr>
          <a:xfrm>
            <a:off x="37924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2"/>
          <p:cNvSpPr/>
          <p:nvPr/>
        </p:nvSpPr>
        <p:spPr>
          <a:xfrm>
            <a:off x="56212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2"/>
          <p:cNvSpPr/>
          <p:nvPr/>
        </p:nvSpPr>
        <p:spPr>
          <a:xfrm>
            <a:off x="74500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2"/>
          <p:cNvSpPr/>
          <p:nvPr/>
        </p:nvSpPr>
        <p:spPr>
          <a:xfrm>
            <a:off x="2066056" y="23046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2"/>
          <p:cNvSpPr/>
          <p:nvPr/>
        </p:nvSpPr>
        <p:spPr>
          <a:xfrm>
            <a:off x="3018575" y="8568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2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2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62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2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2"/>
          <p:cNvSpPr/>
          <p:nvPr/>
        </p:nvSpPr>
        <p:spPr>
          <a:xfrm>
            <a:off x="210408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2"/>
          <p:cNvSpPr/>
          <p:nvPr/>
        </p:nvSpPr>
        <p:spPr>
          <a:xfrm>
            <a:off x="1208693" y="856837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2" name="Google Shape;6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75" y="955541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55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2"/>
          <p:cNvSpPr/>
          <p:nvPr/>
        </p:nvSpPr>
        <p:spPr>
          <a:xfrm>
            <a:off x="389485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2"/>
          <p:cNvSpPr/>
          <p:nvPr/>
        </p:nvSpPr>
        <p:spPr>
          <a:xfrm>
            <a:off x="4790243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2"/>
          <p:cNvSpPr/>
          <p:nvPr/>
        </p:nvSpPr>
        <p:spPr>
          <a:xfrm>
            <a:off x="568563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2"/>
          <p:cNvSpPr/>
          <p:nvPr/>
        </p:nvSpPr>
        <p:spPr>
          <a:xfrm>
            <a:off x="6581018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2"/>
          <p:cNvSpPr/>
          <p:nvPr/>
        </p:nvSpPr>
        <p:spPr>
          <a:xfrm>
            <a:off x="747640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9" name="Google Shape;67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571" y="955544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796" y="955539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196" y="955539"/>
            <a:ext cx="365403" cy="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030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417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0642" y="955532"/>
            <a:ext cx="365401" cy="36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62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62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62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62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62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2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62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62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3" name="Google Shape;693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2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2" name="Google Shape;70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62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62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62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7" name="Google Shape;70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62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2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62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62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62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2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62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2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1" name="Google Shape;721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62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62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62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2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2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4" name="Google Shape;73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62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62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2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2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2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2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2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2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2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2" name="Google Shape;752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2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761" name="Google Shape;761;p62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ELBOW EXCHANGE - B Row Speaks Second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62"/>
          <p:cNvSpPr/>
          <p:nvPr/>
        </p:nvSpPr>
        <p:spPr>
          <a:xfrm>
            <a:off x="1132488" y="523225"/>
            <a:ext cx="1674856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2"/>
          <p:cNvSpPr/>
          <p:nvPr/>
        </p:nvSpPr>
        <p:spPr>
          <a:xfrm>
            <a:off x="3065022" y="523225"/>
            <a:ext cx="1553186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2"/>
          <p:cNvSpPr/>
          <p:nvPr/>
        </p:nvSpPr>
        <p:spPr>
          <a:xfrm>
            <a:off x="4828335" y="523225"/>
            <a:ext cx="1626339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2"/>
          <p:cNvSpPr/>
          <p:nvPr/>
        </p:nvSpPr>
        <p:spPr>
          <a:xfrm>
            <a:off x="6594753" y="487231"/>
            <a:ext cx="1655718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85EEF3-D545-44A3-B771-4E826A362A90}"/>
              </a:ext>
            </a:extLst>
          </p:cNvPr>
          <p:cNvCxnSpPr/>
          <p:nvPr/>
        </p:nvCxnSpPr>
        <p:spPr>
          <a:xfrm>
            <a:off x="3326320" y="661359"/>
            <a:ext cx="113707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5B110E2-DB1E-46B7-A21D-20052B8F7946}"/>
              </a:ext>
            </a:extLst>
          </p:cNvPr>
          <p:cNvCxnSpPr/>
          <p:nvPr/>
        </p:nvCxnSpPr>
        <p:spPr>
          <a:xfrm>
            <a:off x="1401380" y="661359"/>
            <a:ext cx="113707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FDBE869-0A53-4EB5-973D-8D9105FBD943}"/>
              </a:ext>
            </a:extLst>
          </p:cNvPr>
          <p:cNvCxnSpPr/>
          <p:nvPr/>
        </p:nvCxnSpPr>
        <p:spPr>
          <a:xfrm>
            <a:off x="5117095" y="675737"/>
            <a:ext cx="113707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9ED7E9F-73DB-44EE-8D10-FBFCDE67B7EE}"/>
              </a:ext>
            </a:extLst>
          </p:cNvPr>
          <p:cNvCxnSpPr/>
          <p:nvPr/>
        </p:nvCxnSpPr>
        <p:spPr>
          <a:xfrm>
            <a:off x="6915903" y="661359"/>
            <a:ext cx="113707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1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3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3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3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3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63"/>
          <p:cNvGrpSpPr/>
          <p:nvPr/>
        </p:nvGrpSpPr>
        <p:grpSpPr>
          <a:xfrm>
            <a:off x="1208693" y="856826"/>
            <a:ext cx="7055462" cy="562843"/>
            <a:chOff x="638325" y="199175"/>
            <a:chExt cx="7867375" cy="627613"/>
          </a:xfrm>
        </p:grpSpPr>
        <p:sp>
          <p:nvSpPr>
            <p:cNvPr id="778" name="Google Shape;778;p63"/>
            <p:cNvSpPr/>
            <p:nvPr/>
          </p:nvSpPr>
          <p:spPr>
            <a:xfrm>
              <a:off x="163675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63"/>
            <p:cNvGrpSpPr/>
            <p:nvPr/>
          </p:nvGrpSpPr>
          <p:grpSpPr>
            <a:xfrm>
              <a:off x="638325" y="199188"/>
              <a:ext cx="878400" cy="627600"/>
              <a:chOff x="638325" y="199175"/>
              <a:chExt cx="878400" cy="627600"/>
            </a:xfrm>
          </p:grpSpPr>
          <p:sp>
            <p:nvSpPr>
              <p:cNvPr id="780" name="Google Shape;780;p63"/>
              <p:cNvSpPr/>
              <p:nvPr/>
            </p:nvSpPr>
            <p:spPr>
              <a:xfrm>
                <a:off x="638325" y="199175"/>
                <a:ext cx="878400" cy="627600"/>
              </a:xfrm>
              <a:prstGeom prst="rect">
                <a:avLst/>
              </a:pr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81" name="Google Shape;781;p6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73809" y="309238"/>
                <a:ext cx="407452" cy="407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2" name="Google Shape;782;p6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72225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p63"/>
            <p:cNvSpPr/>
            <p:nvPr/>
          </p:nvSpPr>
          <p:spPr>
            <a:xfrm>
              <a:off x="263517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3"/>
            <p:cNvSpPr/>
            <p:nvPr/>
          </p:nvSpPr>
          <p:spPr>
            <a:xfrm>
              <a:off x="363360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3"/>
            <p:cNvSpPr/>
            <p:nvPr/>
          </p:nvSpPr>
          <p:spPr>
            <a:xfrm>
              <a:off x="463202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3"/>
            <p:cNvSpPr/>
            <p:nvPr/>
          </p:nvSpPr>
          <p:spPr>
            <a:xfrm>
              <a:off x="563045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3"/>
            <p:cNvSpPr/>
            <p:nvPr/>
          </p:nvSpPr>
          <p:spPr>
            <a:xfrm>
              <a:off x="662887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3"/>
            <p:cNvSpPr/>
            <p:nvPr/>
          </p:nvSpPr>
          <p:spPr>
            <a:xfrm>
              <a:off x="762730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9" name="Google Shape;789;p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62765" y="309254"/>
              <a:ext cx="407452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0" name="Google Shape;790;p6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65916" y="309247"/>
              <a:ext cx="407452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6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64354" y="309248"/>
              <a:ext cx="407452" cy="407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6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69075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6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67500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6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870650" y="309241"/>
              <a:ext cx="407450" cy="4074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5" name="Google Shape;795;p63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3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3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3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3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3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3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3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3" name="Google Shape;803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6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6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3"/>
          <p:cNvSpPr/>
          <p:nvPr/>
        </p:nvSpPr>
        <p:spPr>
          <a:xfrm>
            <a:off x="2104174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63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3" name="Google Shape;81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63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63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63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8" name="Google Shape;818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63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63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63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63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63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63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63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63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2" name="Google Shape;832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6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63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63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63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63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63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5" name="Google Shape;84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63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63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9" name="Google Shape;84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63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3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63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63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63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63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63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63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3" name="Google Shape;863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6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6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6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6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63"/>
          <p:cNvSpPr txBox="1"/>
          <p:nvPr/>
        </p:nvSpPr>
        <p:spPr>
          <a:xfrm>
            <a:off x="1473219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	        B		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72" name="Google Shape;872;p63"/>
          <p:cNvSpPr txBox="1"/>
          <p:nvPr/>
        </p:nvSpPr>
        <p:spPr>
          <a:xfrm>
            <a:off x="3246340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873" name="Google Shape;873;p63"/>
          <p:cNvSpPr txBox="1"/>
          <p:nvPr/>
        </p:nvSpPr>
        <p:spPr>
          <a:xfrm>
            <a:off x="5027678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874" name="Google Shape;874;p63"/>
          <p:cNvSpPr txBox="1"/>
          <p:nvPr/>
        </p:nvSpPr>
        <p:spPr>
          <a:xfrm>
            <a:off x="6809646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875" name="Google Shape;875;p63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876" name="Google Shape;876;p63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Return to Individual Task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5"/>
          <p:cNvSpPr txBox="1"/>
          <p:nvPr/>
        </p:nvSpPr>
        <p:spPr>
          <a:xfrm>
            <a:off x="1500600" y="1441375"/>
            <a:ext cx="57162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Unstructured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Free Discussion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6"/>
          <p:cNvSpPr txBox="1"/>
          <p:nvPr/>
        </p:nvSpPr>
        <p:spPr>
          <a:xfrm>
            <a:off x="1371600" y="83299"/>
            <a:ext cx="66864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x 2 x 2</a:t>
            </a:r>
            <a:endParaRPr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7" name="Google Shape;897;p66"/>
          <p:cNvCxnSpPr/>
          <p:nvPr/>
        </p:nvCxnSpPr>
        <p:spPr>
          <a:xfrm>
            <a:off x="1991844" y="916008"/>
            <a:ext cx="5160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8" name="Google Shape;898;p66"/>
          <p:cNvSpPr txBox="1"/>
          <p:nvPr/>
        </p:nvSpPr>
        <p:spPr>
          <a:xfrm>
            <a:off x="4367425" y="993000"/>
            <a:ext cx="47196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 People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 Minutes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 __________</a:t>
            </a:r>
            <a:endParaRPr/>
          </a:p>
        </p:txBody>
      </p:sp>
      <p:pic>
        <p:nvPicPr>
          <p:cNvPr id="899" name="Google Shape;899;p66"/>
          <p:cNvPicPr preferRelativeResize="0"/>
          <p:nvPr/>
        </p:nvPicPr>
        <p:blipFill rotWithShape="1">
          <a:blip r:embed="rId3">
            <a:alphaModFix/>
          </a:blip>
          <a:srcRect l="43239"/>
          <a:stretch/>
        </p:blipFill>
        <p:spPr>
          <a:xfrm>
            <a:off x="352425" y="1636314"/>
            <a:ext cx="3819400" cy="19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48"/>
          <p:cNvSpPr txBox="1">
            <a:spLocks noGrp="1"/>
          </p:cNvSpPr>
          <p:nvPr>
            <p:ph type="ctrTitle"/>
          </p:nvPr>
        </p:nvSpPr>
        <p:spPr>
          <a:xfrm>
            <a:off x="1657350" y="2821"/>
            <a:ext cx="6057900" cy="82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860"/>
            </a:pPr>
            <a:r>
              <a:rPr lang="en-US" sz="3645"/>
              <a:t>Goal = 1 question – 1 Reporter</a:t>
            </a:r>
            <a:endParaRPr/>
          </a:p>
        </p:txBody>
      </p:sp>
      <p:graphicFrame>
        <p:nvGraphicFramePr>
          <p:cNvPr id="872" name="Google Shape;872;p148"/>
          <p:cNvGraphicFramePr/>
          <p:nvPr/>
        </p:nvGraphicFramePr>
        <p:xfrm>
          <a:off x="1485900" y="767992"/>
          <a:ext cx="6400800" cy="4325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/>
                        <a:t>MUST HAVE</a:t>
                      </a:r>
                      <a:endParaRPr sz="1100"/>
                    </a:p>
                  </a:txBody>
                  <a:tcPr marL="51431" marR="51431" marT="25725" marB="2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/>
                        <a:t>AMAZING</a:t>
                      </a:r>
                      <a:endParaRPr sz="1100"/>
                    </a:p>
                  </a:txBody>
                  <a:tcPr marL="51431" marR="51431" marT="25725" marB="2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Noto Sans Symbols"/>
                        <a:buChar char="❑"/>
                      </a:pPr>
                      <a:r>
                        <a:rPr lang="en-US" sz="2400" u="none" strike="noStrike" cap="none"/>
                        <a:t> Reporter represents the group</a:t>
                      </a:r>
                      <a:br>
                        <a:rPr lang="en-US" sz="2400" u="none" strike="noStrike" cap="none"/>
                      </a:br>
                      <a:endParaRPr sz="2400" u="none" strike="noStrike" cap="none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Noto Sans Symbols"/>
                        <a:buChar char="❑"/>
                      </a:pPr>
                      <a:r>
                        <a:rPr lang="en-US" sz="2400" u="none" strike="noStrike" cap="none"/>
                        <a:t> Short a few words</a:t>
                      </a:r>
                      <a:br>
                        <a:rPr lang="en-US" sz="2400" u="none" strike="noStrike" cap="none"/>
                      </a:br>
                      <a:endParaRPr sz="2400" u="none" strike="noStrike" cap="none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Noto Sans Symbols"/>
                        <a:buChar char="❑"/>
                      </a:pPr>
                      <a:r>
                        <a:rPr lang="en-US" sz="2400" u="none" strike="noStrike" cap="none"/>
                        <a:t> Poses a question that you’d like answered</a:t>
                      </a:r>
                      <a:endParaRPr sz="1100"/>
                    </a:p>
                  </a:txBody>
                  <a:tcPr marL="51431" marR="51431" marT="25725" marB="2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Noto Sans Symbols"/>
                        <a:buChar char="❑"/>
                      </a:pPr>
                      <a:r>
                        <a:rPr lang="en-US" sz="2400" u="none" strike="noStrike" cap="none"/>
                        <a:t> Memorable (gesture, </a:t>
                      </a:r>
                      <a:br>
                        <a:rPr lang="en-US" sz="2400" u="none" strike="noStrike" cap="none"/>
                      </a:br>
                      <a:r>
                        <a:rPr lang="en-US" sz="2400" u="none" strike="noStrike" cap="none"/>
                        <a:t>  expression, word choice)</a:t>
                      </a:r>
                      <a:br>
                        <a:rPr lang="en-US" sz="2400" u="none" strike="noStrike" cap="none"/>
                      </a:br>
                      <a:endParaRPr sz="2400" u="none" strike="noStrike" cap="none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Noto Sans Symbols"/>
                        <a:buChar char="❑"/>
                      </a:pPr>
                      <a:r>
                        <a:rPr lang="en-US" sz="2400" u="none" strike="noStrike" cap="none"/>
                        <a:t> You look for information to use to answer your question throughout our time together</a:t>
                      </a:r>
                      <a:endParaRPr sz="1100"/>
                    </a:p>
                  </a:txBody>
                  <a:tcPr marL="51431" marR="51431" marT="25725" marB="2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7"/>
          <p:cNvSpPr/>
          <p:nvPr/>
        </p:nvSpPr>
        <p:spPr>
          <a:xfrm>
            <a:off x="2128018" y="8515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5" name="Google Shape;90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441" y="1970572"/>
            <a:ext cx="407452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159" y="1130813"/>
            <a:ext cx="407452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5104" y="338698"/>
            <a:ext cx="407452" cy="407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7"/>
          <p:cNvGrpSpPr/>
          <p:nvPr/>
        </p:nvGrpSpPr>
        <p:grpSpPr>
          <a:xfrm>
            <a:off x="3523679" y="519972"/>
            <a:ext cx="664200" cy="228710"/>
            <a:chOff x="3523679" y="519972"/>
            <a:chExt cx="664200" cy="228710"/>
          </a:xfrm>
        </p:grpSpPr>
        <p:sp>
          <p:nvSpPr>
            <p:cNvPr id="909" name="Google Shape;909;p67"/>
            <p:cNvSpPr/>
            <p:nvPr/>
          </p:nvSpPr>
          <p:spPr>
            <a:xfrm>
              <a:off x="3523679" y="542281"/>
              <a:ext cx="664200" cy="2064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67"/>
            <p:cNvSpPr txBox="1"/>
            <p:nvPr/>
          </p:nvSpPr>
          <p:spPr>
            <a:xfrm>
              <a:off x="3564689" y="519972"/>
              <a:ext cx="5823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11" name="Google Shape;911;p67"/>
          <p:cNvSpPr/>
          <p:nvPr/>
        </p:nvSpPr>
        <p:spPr>
          <a:xfrm>
            <a:off x="5938018" y="6991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67"/>
          <p:cNvSpPr/>
          <p:nvPr/>
        </p:nvSpPr>
        <p:spPr>
          <a:xfrm>
            <a:off x="1988968" y="32137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67"/>
          <p:cNvSpPr/>
          <p:nvPr/>
        </p:nvSpPr>
        <p:spPr>
          <a:xfrm>
            <a:off x="6010768" y="3048006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4" name="Google Shape;914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6750" y="1824913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7375" y="10384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0325" y="22607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20575" y="2570838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82225" y="270727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64400" y="3540100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94313" y="3540100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57300" y="3539875"/>
            <a:ext cx="407425" cy="4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6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19500" y="41779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13225" y="3400625"/>
            <a:ext cx="407425" cy="4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87625" y="8515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6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02500" y="4372928"/>
            <a:ext cx="407450" cy="40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7"/>
          <p:cNvPicPr preferRelativeResize="0"/>
          <p:nvPr/>
        </p:nvPicPr>
        <p:blipFill rotWithShape="1">
          <a:blip r:embed="rId18">
            <a:alphaModFix/>
          </a:blip>
          <a:srcRect l="12498" t="8674" r="10305" b="13242"/>
          <a:stretch/>
        </p:blipFill>
        <p:spPr>
          <a:xfrm rot="-5400000">
            <a:off x="-1857613" y="2133563"/>
            <a:ext cx="4766200" cy="8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7" descr="https://lh3.googleusercontent.com/5wG4dZ5MvpnH-muT5mRjnbfJitOcYnb16q-OWeElMNM4xYGKVV9FQXqRYVbttlljm7AImyPLzsA7SdgIwSubq9aJt_VzlC37QdW0dTjRssvO7OMdmZ8sNMBWZOt5xgWRIMy3LPxzSqE"/>
          <p:cNvPicPr preferRelativeResize="0"/>
          <p:nvPr/>
        </p:nvPicPr>
        <p:blipFill rotWithShape="1">
          <a:blip r:embed="rId19">
            <a:alphaModFix/>
          </a:blip>
          <a:srcRect l="21145" r="64349" b="714"/>
          <a:stretch/>
        </p:blipFill>
        <p:spPr>
          <a:xfrm>
            <a:off x="880925" y="1688125"/>
            <a:ext cx="582300" cy="16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67"/>
          <p:cNvSpPr txBox="1"/>
          <p:nvPr/>
        </p:nvSpPr>
        <p:spPr>
          <a:xfrm rot="-5400000">
            <a:off x="-1651000" y="2008950"/>
            <a:ext cx="4272000" cy="1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Record Responses from Each Group</a:t>
            </a:r>
            <a:endParaRPr sz="24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929" name="Google Shape;929;p67"/>
          <p:cNvGrpSpPr/>
          <p:nvPr/>
        </p:nvGrpSpPr>
        <p:grpSpPr>
          <a:xfrm>
            <a:off x="4410338" y="338709"/>
            <a:ext cx="2282692" cy="277266"/>
            <a:chOff x="4410338" y="338709"/>
            <a:chExt cx="2282692" cy="277266"/>
          </a:xfrm>
        </p:grpSpPr>
        <p:cxnSp>
          <p:nvCxnSpPr>
            <p:cNvPr id="930" name="Google Shape;930;p67"/>
            <p:cNvCxnSpPr/>
            <p:nvPr/>
          </p:nvCxnSpPr>
          <p:spPr>
            <a:xfrm rot="10800000" flipH="1">
              <a:off x="4410338" y="563175"/>
              <a:ext cx="1381200" cy="528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31" name="Google Shape;931;p67"/>
            <p:cNvSpPr/>
            <p:nvPr/>
          </p:nvSpPr>
          <p:spPr>
            <a:xfrm>
              <a:off x="6028829" y="376794"/>
              <a:ext cx="664200" cy="2064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67"/>
            <p:cNvSpPr txBox="1"/>
            <p:nvPr/>
          </p:nvSpPr>
          <p:spPr>
            <a:xfrm>
              <a:off x="6069789" y="338709"/>
              <a:ext cx="5823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33" name="Google Shape;933;p67"/>
          <p:cNvGrpSpPr/>
          <p:nvPr/>
        </p:nvGrpSpPr>
        <p:grpSpPr>
          <a:xfrm>
            <a:off x="7594200" y="1860250"/>
            <a:ext cx="1290442" cy="1345134"/>
            <a:chOff x="7594200" y="1860250"/>
            <a:chExt cx="1290442" cy="1345134"/>
          </a:xfrm>
        </p:grpSpPr>
        <p:cxnSp>
          <p:nvCxnSpPr>
            <p:cNvPr id="934" name="Google Shape;934;p67"/>
            <p:cNvCxnSpPr/>
            <p:nvPr/>
          </p:nvCxnSpPr>
          <p:spPr>
            <a:xfrm>
              <a:off x="7594200" y="1860250"/>
              <a:ext cx="783000" cy="9870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935" name="Google Shape;935;p67"/>
            <p:cNvGrpSpPr/>
            <p:nvPr/>
          </p:nvGrpSpPr>
          <p:grpSpPr>
            <a:xfrm>
              <a:off x="8220442" y="2978284"/>
              <a:ext cx="664200" cy="227100"/>
              <a:chOff x="8393879" y="3315584"/>
              <a:chExt cx="664200" cy="227100"/>
            </a:xfrm>
          </p:grpSpPr>
          <p:sp>
            <p:nvSpPr>
              <p:cNvPr id="936" name="Google Shape;936;p67"/>
              <p:cNvSpPr/>
              <p:nvPr/>
            </p:nvSpPr>
            <p:spPr>
              <a:xfrm>
                <a:off x="8393879" y="3336281"/>
                <a:ext cx="664200" cy="206400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67"/>
              <p:cNvSpPr txBox="1"/>
              <p:nvPr/>
            </p:nvSpPr>
            <p:spPr>
              <a:xfrm>
                <a:off x="8434814" y="3315584"/>
                <a:ext cx="582300" cy="2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938" name="Google Shape;938;p67"/>
          <p:cNvGrpSpPr/>
          <p:nvPr/>
        </p:nvGrpSpPr>
        <p:grpSpPr>
          <a:xfrm>
            <a:off x="3687367" y="4005525"/>
            <a:ext cx="2242808" cy="611881"/>
            <a:chOff x="3687367" y="4005525"/>
            <a:chExt cx="2242808" cy="611881"/>
          </a:xfrm>
        </p:grpSpPr>
        <p:cxnSp>
          <p:nvCxnSpPr>
            <p:cNvPr id="939" name="Google Shape;939;p67"/>
            <p:cNvCxnSpPr/>
            <p:nvPr/>
          </p:nvCxnSpPr>
          <p:spPr>
            <a:xfrm flipH="1">
              <a:off x="4495275" y="4005525"/>
              <a:ext cx="1434900" cy="4680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940" name="Google Shape;940;p67"/>
            <p:cNvGrpSpPr/>
            <p:nvPr/>
          </p:nvGrpSpPr>
          <p:grpSpPr>
            <a:xfrm>
              <a:off x="3687367" y="4372922"/>
              <a:ext cx="664200" cy="244485"/>
              <a:chOff x="2128017" y="4307997"/>
              <a:chExt cx="664200" cy="244485"/>
            </a:xfrm>
          </p:grpSpPr>
          <p:sp>
            <p:nvSpPr>
              <p:cNvPr id="941" name="Google Shape;941;p67"/>
              <p:cNvSpPr/>
              <p:nvPr/>
            </p:nvSpPr>
            <p:spPr>
              <a:xfrm>
                <a:off x="2128017" y="4346081"/>
                <a:ext cx="664200" cy="206400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67"/>
              <p:cNvSpPr txBox="1"/>
              <p:nvPr/>
            </p:nvSpPr>
            <p:spPr>
              <a:xfrm>
                <a:off x="2168977" y="4307997"/>
                <a:ext cx="582300" cy="2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68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68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68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68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68"/>
          <p:cNvGrpSpPr/>
          <p:nvPr/>
        </p:nvGrpSpPr>
        <p:grpSpPr>
          <a:xfrm>
            <a:off x="1208693" y="856826"/>
            <a:ext cx="7055462" cy="562843"/>
            <a:chOff x="638325" y="199175"/>
            <a:chExt cx="7867375" cy="627613"/>
          </a:xfrm>
        </p:grpSpPr>
        <p:sp>
          <p:nvSpPr>
            <p:cNvPr id="952" name="Google Shape;952;p68"/>
            <p:cNvSpPr/>
            <p:nvPr/>
          </p:nvSpPr>
          <p:spPr>
            <a:xfrm>
              <a:off x="163675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" name="Google Shape;953;p68"/>
            <p:cNvGrpSpPr/>
            <p:nvPr/>
          </p:nvGrpSpPr>
          <p:grpSpPr>
            <a:xfrm>
              <a:off x="638325" y="199188"/>
              <a:ext cx="878400" cy="627600"/>
              <a:chOff x="638325" y="199175"/>
              <a:chExt cx="878400" cy="627600"/>
            </a:xfrm>
          </p:grpSpPr>
          <p:sp>
            <p:nvSpPr>
              <p:cNvPr id="954" name="Google Shape;954;p68"/>
              <p:cNvSpPr/>
              <p:nvPr/>
            </p:nvSpPr>
            <p:spPr>
              <a:xfrm>
                <a:off x="638325" y="199175"/>
                <a:ext cx="878400" cy="627600"/>
              </a:xfrm>
              <a:prstGeom prst="rect">
                <a:avLst/>
              </a:pr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955" name="Google Shape;955;p6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73809" y="309238"/>
                <a:ext cx="407452" cy="407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56" name="Google Shape;956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72225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7" name="Google Shape;957;p68"/>
            <p:cNvSpPr/>
            <p:nvPr/>
          </p:nvSpPr>
          <p:spPr>
            <a:xfrm>
              <a:off x="263517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8"/>
            <p:cNvSpPr/>
            <p:nvPr/>
          </p:nvSpPr>
          <p:spPr>
            <a:xfrm>
              <a:off x="363360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8"/>
            <p:cNvSpPr/>
            <p:nvPr/>
          </p:nvSpPr>
          <p:spPr>
            <a:xfrm>
              <a:off x="463202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8"/>
            <p:cNvSpPr/>
            <p:nvPr/>
          </p:nvSpPr>
          <p:spPr>
            <a:xfrm>
              <a:off x="563045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8"/>
            <p:cNvSpPr/>
            <p:nvPr/>
          </p:nvSpPr>
          <p:spPr>
            <a:xfrm>
              <a:off x="662887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8"/>
            <p:cNvSpPr/>
            <p:nvPr/>
          </p:nvSpPr>
          <p:spPr>
            <a:xfrm>
              <a:off x="762730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3" name="Google Shape;963;p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62765" y="309254"/>
              <a:ext cx="407452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4" name="Google Shape;964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65916" y="309247"/>
              <a:ext cx="407452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5" name="Google Shape;965;p6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64354" y="309248"/>
              <a:ext cx="407452" cy="407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6" name="Google Shape;966;p6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69075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7" name="Google Shape;967;p6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67500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8" name="Google Shape;968;p6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870650" y="309241"/>
              <a:ext cx="407450" cy="4074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9" name="Google Shape;969;p68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68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68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8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8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8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8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8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7" name="Google Shape;977;p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6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6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68"/>
          <p:cNvSpPr/>
          <p:nvPr/>
        </p:nvSpPr>
        <p:spPr>
          <a:xfrm>
            <a:off x="2104174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8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7" name="Google Shape;98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68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8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8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2" name="Google Shape;992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68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68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8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8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8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8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8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8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6" name="Google Shape;1006;p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6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6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6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6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6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6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68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9" name="Google Shape;101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68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8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3" name="Google Shape;102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68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68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68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68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68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68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68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68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7" name="Google Shape;1037;p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6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6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6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6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6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6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68"/>
          <p:cNvSpPr txBox="1"/>
          <p:nvPr/>
        </p:nvSpPr>
        <p:spPr>
          <a:xfrm>
            <a:off x="1473219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A1	        B1		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46" name="Google Shape;1046;p68"/>
          <p:cNvSpPr txBox="1"/>
          <p:nvPr/>
        </p:nvSpPr>
        <p:spPr>
          <a:xfrm>
            <a:off x="3246340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A2	        B2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047" name="Google Shape;1047;p68"/>
          <p:cNvSpPr txBox="1"/>
          <p:nvPr/>
        </p:nvSpPr>
        <p:spPr>
          <a:xfrm>
            <a:off x="5027678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A3	        B3	4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048" name="Google Shape;1048;p68"/>
          <p:cNvSpPr txBox="1"/>
          <p:nvPr/>
        </p:nvSpPr>
        <p:spPr>
          <a:xfrm>
            <a:off x="6809646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</a:rPr>
              <a:t>A4	        B4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049" name="Google Shape;1049;p68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1050" name="Google Shape;1050;p68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General Classroom Seating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69"/>
          <p:cNvSpPr/>
          <p:nvPr/>
        </p:nvSpPr>
        <p:spPr>
          <a:xfrm>
            <a:off x="2066056" y="2304626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69"/>
          <p:cNvSpPr/>
          <p:nvPr/>
        </p:nvSpPr>
        <p:spPr>
          <a:xfrm>
            <a:off x="2999453" y="856850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69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69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69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69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69"/>
          <p:cNvSpPr/>
          <p:nvPr/>
        </p:nvSpPr>
        <p:spPr>
          <a:xfrm>
            <a:off x="2104081" y="856826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69"/>
          <p:cNvSpPr/>
          <p:nvPr/>
        </p:nvSpPr>
        <p:spPr>
          <a:xfrm>
            <a:off x="1208693" y="856837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3" name="Google Shape;106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75" y="955541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55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69"/>
          <p:cNvSpPr/>
          <p:nvPr/>
        </p:nvSpPr>
        <p:spPr>
          <a:xfrm>
            <a:off x="3894856" y="856826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69"/>
          <p:cNvSpPr/>
          <p:nvPr/>
        </p:nvSpPr>
        <p:spPr>
          <a:xfrm>
            <a:off x="4790243" y="856826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69"/>
          <p:cNvSpPr/>
          <p:nvPr/>
        </p:nvSpPr>
        <p:spPr>
          <a:xfrm>
            <a:off x="5685631" y="856826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69"/>
          <p:cNvSpPr/>
          <p:nvPr/>
        </p:nvSpPr>
        <p:spPr>
          <a:xfrm>
            <a:off x="6581018" y="856826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69"/>
          <p:cNvSpPr/>
          <p:nvPr/>
        </p:nvSpPr>
        <p:spPr>
          <a:xfrm>
            <a:off x="7476406" y="856826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0" name="Google Shape;107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571" y="955544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796" y="955539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196" y="955539"/>
            <a:ext cx="365403" cy="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030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417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0642" y="955532"/>
            <a:ext cx="365401" cy="36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69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69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69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69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69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69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69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69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4" name="Google Shape;1084;p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6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6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6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6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6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6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69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3" name="Google Shape;109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69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69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69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8" name="Google Shape;1098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69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69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69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69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9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9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69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69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2" name="Google Shape;1112;p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6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6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6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6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6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6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69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69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69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69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69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5" name="Google Shape;112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69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69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9" name="Google Shape;112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69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69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69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69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69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69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69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69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3" name="Google Shape;1143;p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6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6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6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6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6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69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1152" name="Google Shape;1152;p69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Quad Stations - Odd Rows = Stand &amp; Turn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3" name="Google Shape;1153;p69"/>
          <p:cNvSpPr txBox="1"/>
          <p:nvPr/>
        </p:nvSpPr>
        <p:spPr>
          <a:xfrm>
            <a:off x="1473219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	        B		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54" name="Google Shape;1154;p69"/>
          <p:cNvSpPr txBox="1"/>
          <p:nvPr/>
        </p:nvSpPr>
        <p:spPr>
          <a:xfrm>
            <a:off x="3246340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155" name="Google Shape;1155;p69"/>
          <p:cNvSpPr txBox="1"/>
          <p:nvPr/>
        </p:nvSpPr>
        <p:spPr>
          <a:xfrm>
            <a:off x="5027678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156" name="Google Shape;1156;p69"/>
          <p:cNvSpPr txBox="1"/>
          <p:nvPr/>
        </p:nvSpPr>
        <p:spPr>
          <a:xfrm>
            <a:off x="6809646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157" name="Google Shape;1157;p69"/>
          <p:cNvSpPr/>
          <p:nvPr/>
        </p:nvSpPr>
        <p:spPr>
          <a:xfrm rot="-5400000">
            <a:off x="4449375" y="-1046800"/>
            <a:ext cx="608400" cy="7197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69"/>
          <p:cNvSpPr/>
          <p:nvPr/>
        </p:nvSpPr>
        <p:spPr>
          <a:xfrm rot="-5400000">
            <a:off x="4449375" y="-2418400"/>
            <a:ext cx="608400" cy="7197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69"/>
          <p:cNvSpPr/>
          <p:nvPr/>
        </p:nvSpPr>
        <p:spPr>
          <a:xfrm rot="-5400000">
            <a:off x="4449375" y="324800"/>
            <a:ext cx="608400" cy="7197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70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70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70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70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70"/>
          <p:cNvSpPr/>
          <p:nvPr/>
        </p:nvSpPr>
        <p:spPr>
          <a:xfrm>
            <a:off x="210408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70"/>
          <p:cNvSpPr/>
          <p:nvPr/>
        </p:nvSpPr>
        <p:spPr>
          <a:xfrm>
            <a:off x="1208693" y="856837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0" name="Google Shape;117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75" y="955541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55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70"/>
          <p:cNvSpPr/>
          <p:nvPr/>
        </p:nvSpPr>
        <p:spPr>
          <a:xfrm>
            <a:off x="2999468" y="856826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70"/>
          <p:cNvSpPr/>
          <p:nvPr/>
        </p:nvSpPr>
        <p:spPr>
          <a:xfrm>
            <a:off x="3894856" y="856826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70"/>
          <p:cNvSpPr/>
          <p:nvPr/>
        </p:nvSpPr>
        <p:spPr>
          <a:xfrm>
            <a:off x="4790243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70"/>
          <p:cNvSpPr/>
          <p:nvPr/>
        </p:nvSpPr>
        <p:spPr>
          <a:xfrm>
            <a:off x="568563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70"/>
          <p:cNvSpPr/>
          <p:nvPr/>
        </p:nvSpPr>
        <p:spPr>
          <a:xfrm>
            <a:off x="6581018" y="856826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70"/>
          <p:cNvSpPr/>
          <p:nvPr/>
        </p:nvSpPr>
        <p:spPr>
          <a:xfrm>
            <a:off x="7476406" y="856826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8" name="Google Shape;117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571" y="955544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796" y="955539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196" y="955539"/>
            <a:ext cx="365403" cy="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030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417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0642" y="955532"/>
            <a:ext cx="365401" cy="36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70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70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70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70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70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70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70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70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2" name="Google Shape;1192;p7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7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7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7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7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7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7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7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0"/>
          <p:cNvSpPr/>
          <p:nvPr/>
        </p:nvSpPr>
        <p:spPr>
          <a:xfrm>
            <a:off x="2104174" y="2285611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70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2" name="Google Shape;120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70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70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70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7" name="Google Shape;1207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70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70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70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70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70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70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70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70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1" name="Google Shape;1221;p7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7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7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7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7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7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7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7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70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70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70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70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70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4" name="Google Shape;123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0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70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8" name="Google Shape;123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70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70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70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70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70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70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70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70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2" name="Google Shape;1252;p7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7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7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7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7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7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7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7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70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1261" name="Google Shape;1261;p70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QUADS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2" name="Google Shape;1262;p70"/>
          <p:cNvSpPr txBox="1"/>
          <p:nvPr/>
        </p:nvSpPr>
        <p:spPr>
          <a:xfrm>
            <a:off x="1473219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	        B		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63" name="Google Shape;1263;p70"/>
          <p:cNvSpPr txBox="1"/>
          <p:nvPr/>
        </p:nvSpPr>
        <p:spPr>
          <a:xfrm>
            <a:off x="3246340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64" name="Google Shape;1264;p70"/>
          <p:cNvSpPr txBox="1"/>
          <p:nvPr/>
        </p:nvSpPr>
        <p:spPr>
          <a:xfrm>
            <a:off x="5027678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65" name="Google Shape;1265;p70"/>
          <p:cNvSpPr txBox="1"/>
          <p:nvPr/>
        </p:nvSpPr>
        <p:spPr>
          <a:xfrm>
            <a:off x="6809646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 txBox="1">
            <a:spLocks noGrp="1"/>
          </p:cNvSpPr>
          <p:nvPr>
            <p:ph type="title"/>
          </p:nvPr>
        </p:nvSpPr>
        <p:spPr>
          <a:xfrm>
            <a:off x="655925" y="84826"/>
            <a:ext cx="82296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Rules</a:t>
            </a:r>
            <a:endParaRPr/>
          </a:p>
        </p:txBody>
      </p:sp>
      <p:sp>
        <p:nvSpPr>
          <p:cNvPr id="297" name="Google Shape;297;p54"/>
          <p:cNvSpPr txBox="1"/>
          <p:nvPr/>
        </p:nvSpPr>
        <p:spPr>
          <a:xfrm>
            <a:off x="188700" y="766150"/>
            <a:ext cx="8766600" cy="4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“Add or Repeat”—students repeat a response spoken by another student or add a new idea.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“Point and Repeat”—students point to a student who has spoken before and that student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repeats what was said.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“Point, Repeat, Repeat.”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“Point, Repeat, Add or Repeat.”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“Support the Speaker”—if students were absent or are not finished and ready to share and it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is their turn to speak, support the speaker by passing a completed answer on a paper from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another group member to them to explain. In this way, each student has time to practice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talking about the problem or task. The student will return the completed work after their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turn to speak and can finish the task independently after the group discussion. This rule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enables all students to engage meaningfully in the group discussion.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Time-to-Talk—if someone in the group doesn’t understand the conversation then they can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signal a “time-out” sign and the group stops the routine for an open exchange to clarify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confusion. Then the group begins again when everyone is clear on what others are saying.</a:t>
            </a:r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8" name="Google Shape;29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824" y="0"/>
            <a:ext cx="999825" cy="91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25" y="61651"/>
            <a:ext cx="894626" cy="70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72"/>
          <p:cNvSpPr/>
          <p:nvPr/>
        </p:nvSpPr>
        <p:spPr>
          <a:xfrm>
            <a:off x="609600" y="364984"/>
            <a:ext cx="965100" cy="69180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7" name="Google Shape;137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626" y="1622755"/>
            <a:ext cx="229614" cy="226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72"/>
          <p:cNvSpPr/>
          <p:nvPr/>
        </p:nvSpPr>
        <p:spPr>
          <a:xfrm>
            <a:off x="3064833" y="1991725"/>
            <a:ext cx="1371300" cy="613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9" name="Google Shape;1379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23" y="2136781"/>
            <a:ext cx="259131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546" y="2639080"/>
            <a:ext cx="259131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1953" y="2153287"/>
            <a:ext cx="259131" cy="23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72"/>
          <p:cNvSpPr/>
          <p:nvPr/>
        </p:nvSpPr>
        <p:spPr>
          <a:xfrm>
            <a:off x="3150372" y="1688401"/>
            <a:ext cx="422400" cy="119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72"/>
          <p:cNvSpPr txBox="1"/>
          <p:nvPr/>
        </p:nvSpPr>
        <p:spPr>
          <a:xfrm>
            <a:off x="3167631" y="1653880"/>
            <a:ext cx="530400" cy="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7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4" name="Google Shape;1384;p72"/>
          <p:cNvGrpSpPr/>
          <p:nvPr/>
        </p:nvGrpSpPr>
        <p:grpSpPr>
          <a:xfrm>
            <a:off x="3999142" y="1820697"/>
            <a:ext cx="1035851" cy="166152"/>
            <a:chOff x="5276775" y="1319350"/>
            <a:chExt cx="3154236" cy="556250"/>
          </a:xfrm>
        </p:grpSpPr>
        <p:sp>
          <p:nvSpPr>
            <p:cNvPr id="1385" name="Google Shape;1385;p72"/>
            <p:cNvSpPr/>
            <p:nvPr/>
          </p:nvSpPr>
          <p:spPr>
            <a:xfrm>
              <a:off x="6802485" y="147570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6" name="Google Shape;1386;p72"/>
            <p:cNvGrpSpPr/>
            <p:nvPr/>
          </p:nvGrpSpPr>
          <p:grpSpPr>
            <a:xfrm>
              <a:off x="5276775" y="1319350"/>
              <a:ext cx="3154236" cy="528600"/>
              <a:chOff x="5276775" y="1319350"/>
              <a:chExt cx="3154236" cy="528600"/>
            </a:xfrm>
          </p:grpSpPr>
          <p:sp>
            <p:nvSpPr>
              <p:cNvPr id="1387" name="Google Shape;1387;p72"/>
              <p:cNvSpPr txBox="1"/>
              <p:nvPr/>
            </p:nvSpPr>
            <p:spPr>
              <a:xfrm>
                <a:off x="6891711" y="1377590"/>
                <a:ext cx="1539300" cy="43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70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388" name="Google Shape;1388;p72"/>
              <p:cNvCxnSpPr/>
              <p:nvPr/>
            </p:nvCxnSpPr>
            <p:spPr>
              <a:xfrm>
                <a:off x="5276775" y="1319350"/>
                <a:ext cx="1206900" cy="52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</p:grpSp>
      </p:grpSp>
      <p:grpSp>
        <p:nvGrpSpPr>
          <p:cNvPr id="1389" name="Google Shape;1389;p72"/>
          <p:cNvGrpSpPr/>
          <p:nvPr/>
        </p:nvGrpSpPr>
        <p:grpSpPr>
          <a:xfrm>
            <a:off x="3803016" y="2376880"/>
            <a:ext cx="715242" cy="445980"/>
            <a:chOff x="4908210" y="2926254"/>
            <a:chExt cx="2177959" cy="1493071"/>
          </a:xfrm>
        </p:grpSpPr>
        <p:sp>
          <p:nvSpPr>
            <p:cNvPr id="1390" name="Google Shape;1390;p72"/>
            <p:cNvSpPr/>
            <p:nvPr/>
          </p:nvSpPr>
          <p:spPr>
            <a:xfrm>
              <a:off x="4908210" y="4019425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72"/>
            <p:cNvSpPr txBox="1"/>
            <p:nvPr/>
          </p:nvSpPr>
          <p:spPr>
            <a:xfrm>
              <a:off x="5011603" y="3911198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92" name="Google Shape;1392;p72"/>
            <p:cNvCxnSpPr/>
            <p:nvPr/>
          </p:nvCxnSpPr>
          <p:spPr>
            <a:xfrm flipH="1">
              <a:off x="6060470" y="2926254"/>
              <a:ext cx="1025700" cy="9309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393" name="Google Shape;1393;p72"/>
          <p:cNvGrpSpPr/>
          <p:nvPr/>
        </p:nvGrpSpPr>
        <p:grpSpPr>
          <a:xfrm>
            <a:off x="2289433" y="2219908"/>
            <a:ext cx="1197647" cy="505859"/>
            <a:chOff x="70610" y="2400741"/>
            <a:chExt cx="3646915" cy="1693534"/>
          </a:xfrm>
        </p:grpSpPr>
        <p:sp>
          <p:nvSpPr>
            <p:cNvPr id="1394" name="Google Shape;1394;p72"/>
            <p:cNvSpPr/>
            <p:nvPr/>
          </p:nvSpPr>
          <p:spPr>
            <a:xfrm>
              <a:off x="70610" y="248445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72"/>
            <p:cNvSpPr txBox="1"/>
            <p:nvPr/>
          </p:nvSpPr>
          <p:spPr>
            <a:xfrm>
              <a:off x="150101" y="2400741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/>
            </a:p>
          </p:txBody>
        </p:sp>
        <p:cxnSp>
          <p:nvCxnSpPr>
            <p:cNvPr id="1396" name="Google Shape;1396;p72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397" name="Google Shape;1397;p72"/>
          <p:cNvSpPr/>
          <p:nvPr/>
        </p:nvSpPr>
        <p:spPr>
          <a:xfrm>
            <a:off x="5875610" y="2035806"/>
            <a:ext cx="1371300" cy="613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72"/>
          <p:cNvSpPr/>
          <p:nvPr/>
        </p:nvSpPr>
        <p:spPr>
          <a:xfrm>
            <a:off x="5961155" y="1732482"/>
            <a:ext cx="422400" cy="119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9" name="Google Shape;1399;p72"/>
          <p:cNvGrpSpPr/>
          <p:nvPr/>
        </p:nvGrpSpPr>
        <p:grpSpPr>
          <a:xfrm>
            <a:off x="6769522" y="1919160"/>
            <a:ext cx="1105130" cy="369091"/>
            <a:chOff x="5153756" y="1246308"/>
            <a:chExt cx="3365196" cy="1235657"/>
          </a:xfrm>
        </p:grpSpPr>
        <p:sp>
          <p:nvSpPr>
            <p:cNvPr id="1400" name="Google Shape;1400;p72"/>
            <p:cNvSpPr/>
            <p:nvPr/>
          </p:nvSpPr>
          <p:spPr>
            <a:xfrm>
              <a:off x="6802485" y="147570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1" name="Google Shape;1401;p72"/>
            <p:cNvGrpSpPr/>
            <p:nvPr/>
          </p:nvGrpSpPr>
          <p:grpSpPr>
            <a:xfrm>
              <a:off x="5153756" y="1246308"/>
              <a:ext cx="3365196" cy="1235657"/>
              <a:chOff x="5153756" y="1246308"/>
              <a:chExt cx="3365196" cy="1235657"/>
            </a:xfrm>
          </p:grpSpPr>
          <p:sp>
            <p:nvSpPr>
              <p:cNvPr id="1402" name="Google Shape;1402;p72"/>
              <p:cNvSpPr txBox="1"/>
              <p:nvPr/>
            </p:nvSpPr>
            <p:spPr>
              <a:xfrm>
                <a:off x="6904953" y="1380665"/>
                <a:ext cx="1614000" cy="110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700">
                  <a:solidFill>
                    <a:schemeClr val="dk1"/>
                  </a:solidFill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9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403" name="Google Shape;1403;p72"/>
              <p:cNvCxnSpPr/>
              <p:nvPr/>
            </p:nvCxnSpPr>
            <p:spPr>
              <a:xfrm>
                <a:off x="5153756" y="1246308"/>
                <a:ext cx="1329900" cy="601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</p:grpSp>
      </p:grpSp>
      <p:grpSp>
        <p:nvGrpSpPr>
          <p:cNvPr id="1404" name="Google Shape;1404;p72"/>
          <p:cNvGrpSpPr/>
          <p:nvPr/>
        </p:nvGrpSpPr>
        <p:grpSpPr>
          <a:xfrm>
            <a:off x="6613793" y="2460901"/>
            <a:ext cx="733714" cy="406041"/>
            <a:chOff x="4908210" y="3059966"/>
            <a:chExt cx="2234207" cy="1359359"/>
          </a:xfrm>
        </p:grpSpPr>
        <p:sp>
          <p:nvSpPr>
            <p:cNvPr id="1405" name="Google Shape;1405;p72"/>
            <p:cNvSpPr/>
            <p:nvPr/>
          </p:nvSpPr>
          <p:spPr>
            <a:xfrm>
              <a:off x="4908210" y="4019425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72"/>
            <p:cNvSpPr txBox="1"/>
            <p:nvPr/>
          </p:nvSpPr>
          <p:spPr>
            <a:xfrm>
              <a:off x="4987739" y="3939108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07" name="Google Shape;1407;p72"/>
            <p:cNvCxnSpPr/>
            <p:nvPr/>
          </p:nvCxnSpPr>
          <p:spPr>
            <a:xfrm flipH="1">
              <a:off x="6060917" y="3059966"/>
              <a:ext cx="1081500" cy="7974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408" name="Google Shape;1408;p72"/>
          <p:cNvGrpSpPr/>
          <p:nvPr/>
        </p:nvGrpSpPr>
        <p:grpSpPr>
          <a:xfrm>
            <a:off x="5100211" y="2264247"/>
            <a:ext cx="1197647" cy="505601"/>
            <a:chOff x="70610" y="2401603"/>
            <a:chExt cx="3646915" cy="1692672"/>
          </a:xfrm>
        </p:grpSpPr>
        <p:sp>
          <p:nvSpPr>
            <p:cNvPr id="1409" name="Google Shape;1409;p72"/>
            <p:cNvSpPr/>
            <p:nvPr/>
          </p:nvSpPr>
          <p:spPr>
            <a:xfrm>
              <a:off x="70610" y="248445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72"/>
            <p:cNvSpPr txBox="1"/>
            <p:nvPr/>
          </p:nvSpPr>
          <p:spPr>
            <a:xfrm>
              <a:off x="154364" y="2401603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11" name="Google Shape;1411;p72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412" name="Google Shape;1412;p72"/>
          <p:cNvSpPr/>
          <p:nvPr/>
        </p:nvSpPr>
        <p:spPr>
          <a:xfrm>
            <a:off x="3016371" y="3358236"/>
            <a:ext cx="1371300" cy="613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72"/>
          <p:cNvSpPr/>
          <p:nvPr/>
        </p:nvSpPr>
        <p:spPr>
          <a:xfrm>
            <a:off x="3101910" y="3131112"/>
            <a:ext cx="422400" cy="119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72"/>
          <p:cNvSpPr txBox="1"/>
          <p:nvPr/>
        </p:nvSpPr>
        <p:spPr>
          <a:xfrm>
            <a:off x="3127972" y="3096567"/>
            <a:ext cx="370500" cy="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15" name="Google Shape;1415;p72"/>
          <p:cNvGrpSpPr/>
          <p:nvPr/>
        </p:nvGrpSpPr>
        <p:grpSpPr>
          <a:xfrm>
            <a:off x="3950678" y="3263407"/>
            <a:ext cx="923497" cy="166152"/>
            <a:chOff x="5276775" y="1319350"/>
            <a:chExt cx="2812110" cy="556250"/>
          </a:xfrm>
        </p:grpSpPr>
        <p:sp>
          <p:nvSpPr>
            <p:cNvPr id="1416" name="Google Shape;1416;p72"/>
            <p:cNvSpPr/>
            <p:nvPr/>
          </p:nvSpPr>
          <p:spPr>
            <a:xfrm>
              <a:off x="6802485" y="147570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7" name="Google Shape;1417;p72"/>
            <p:cNvGrpSpPr/>
            <p:nvPr/>
          </p:nvGrpSpPr>
          <p:grpSpPr>
            <a:xfrm>
              <a:off x="5276775" y="1319350"/>
              <a:ext cx="2732601" cy="528600"/>
              <a:chOff x="5276775" y="1319350"/>
              <a:chExt cx="2732601" cy="528600"/>
            </a:xfrm>
          </p:grpSpPr>
          <p:sp>
            <p:nvSpPr>
              <p:cNvPr id="1418" name="Google Shape;1418;p72"/>
              <p:cNvSpPr txBox="1"/>
              <p:nvPr/>
            </p:nvSpPr>
            <p:spPr>
              <a:xfrm>
                <a:off x="6881976" y="1377725"/>
                <a:ext cx="1127400" cy="4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70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419" name="Google Shape;1419;p72"/>
              <p:cNvCxnSpPr/>
              <p:nvPr/>
            </p:nvCxnSpPr>
            <p:spPr>
              <a:xfrm>
                <a:off x="5276775" y="1319350"/>
                <a:ext cx="1206900" cy="52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</p:grpSp>
      </p:grpSp>
      <p:grpSp>
        <p:nvGrpSpPr>
          <p:cNvPr id="1420" name="Google Shape;1420;p72"/>
          <p:cNvGrpSpPr/>
          <p:nvPr/>
        </p:nvGrpSpPr>
        <p:grpSpPr>
          <a:xfrm>
            <a:off x="3754554" y="3728482"/>
            <a:ext cx="736177" cy="460889"/>
            <a:chOff x="4908210" y="2876342"/>
            <a:chExt cx="2241709" cy="1542983"/>
          </a:xfrm>
        </p:grpSpPr>
        <p:sp>
          <p:nvSpPr>
            <p:cNvPr id="1421" name="Google Shape;1421;p72"/>
            <p:cNvSpPr/>
            <p:nvPr/>
          </p:nvSpPr>
          <p:spPr>
            <a:xfrm>
              <a:off x="4908210" y="4019425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72"/>
            <p:cNvSpPr txBox="1"/>
            <p:nvPr/>
          </p:nvSpPr>
          <p:spPr>
            <a:xfrm>
              <a:off x="4987701" y="3946472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23" name="Google Shape;1423;p72"/>
            <p:cNvCxnSpPr/>
            <p:nvPr/>
          </p:nvCxnSpPr>
          <p:spPr>
            <a:xfrm flipH="1">
              <a:off x="6061219" y="2876342"/>
              <a:ext cx="1088700" cy="9810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424" name="Google Shape;1424;p72"/>
          <p:cNvGrpSpPr/>
          <p:nvPr/>
        </p:nvGrpSpPr>
        <p:grpSpPr>
          <a:xfrm>
            <a:off x="2240972" y="3574196"/>
            <a:ext cx="1197647" cy="518082"/>
            <a:chOff x="70610" y="2359821"/>
            <a:chExt cx="3646915" cy="1734454"/>
          </a:xfrm>
        </p:grpSpPr>
        <p:sp>
          <p:nvSpPr>
            <p:cNvPr id="1425" name="Google Shape;1425;p72"/>
            <p:cNvSpPr/>
            <p:nvPr/>
          </p:nvSpPr>
          <p:spPr>
            <a:xfrm>
              <a:off x="70610" y="248445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72"/>
            <p:cNvSpPr txBox="1"/>
            <p:nvPr/>
          </p:nvSpPr>
          <p:spPr>
            <a:xfrm>
              <a:off x="150101" y="2359821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27" name="Google Shape;1427;p72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428" name="Google Shape;1428;p72"/>
          <p:cNvSpPr/>
          <p:nvPr/>
        </p:nvSpPr>
        <p:spPr>
          <a:xfrm>
            <a:off x="5921877" y="3394608"/>
            <a:ext cx="1371300" cy="613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72"/>
          <p:cNvSpPr/>
          <p:nvPr/>
        </p:nvSpPr>
        <p:spPr>
          <a:xfrm>
            <a:off x="6007422" y="3167484"/>
            <a:ext cx="422400" cy="119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72"/>
          <p:cNvSpPr txBox="1"/>
          <p:nvPr/>
        </p:nvSpPr>
        <p:spPr>
          <a:xfrm>
            <a:off x="6033501" y="3136789"/>
            <a:ext cx="370500" cy="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1" name="Google Shape;1431;p72"/>
          <p:cNvGrpSpPr/>
          <p:nvPr/>
        </p:nvGrpSpPr>
        <p:grpSpPr>
          <a:xfrm>
            <a:off x="6807197" y="3128509"/>
            <a:ext cx="1110774" cy="259691"/>
            <a:chOff x="5127592" y="1256177"/>
            <a:chExt cx="3382381" cy="869403"/>
          </a:xfrm>
        </p:grpSpPr>
        <p:sp>
          <p:nvSpPr>
            <p:cNvPr id="1432" name="Google Shape;1432;p72"/>
            <p:cNvSpPr/>
            <p:nvPr/>
          </p:nvSpPr>
          <p:spPr>
            <a:xfrm>
              <a:off x="6802485" y="147570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72"/>
            <p:cNvGrpSpPr/>
            <p:nvPr/>
          </p:nvGrpSpPr>
          <p:grpSpPr>
            <a:xfrm>
              <a:off x="5127592" y="1256177"/>
              <a:ext cx="3382381" cy="869403"/>
              <a:chOff x="5127592" y="1256177"/>
              <a:chExt cx="3382381" cy="869403"/>
            </a:xfrm>
          </p:grpSpPr>
          <p:sp>
            <p:nvSpPr>
              <p:cNvPr id="1434" name="Google Shape;1434;p72"/>
              <p:cNvSpPr txBox="1"/>
              <p:nvPr/>
            </p:nvSpPr>
            <p:spPr>
              <a:xfrm>
                <a:off x="6895973" y="1366880"/>
                <a:ext cx="1614000" cy="75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7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70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435" name="Google Shape;1435;p72"/>
              <p:cNvCxnSpPr/>
              <p:nvPr/>
            </p:nvCxnSpPr>
            <p:spPr>
              <a:xfrm>
                <a:off x="5127592" y="1256177"/>
                <a:ext cx="1356600" cy="591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</p:grpSp>
      </p:grpSp>
      <p:grpSp>
        <p:nvGrpSpPr>
          <p:cNvPr id="1436" name="Google Shape;1436;p72"/>
          <p:cNvGrpSpPr/>
          <p:nvPr/>
        </p:nvGrpSpPr>
        <p:grpSpPr>
          <a:xfrm>
            <a:off x="6660061" y="3819751"/>
            <a:ext cx="762769" cy="405993"/>
            <a:chOff x="4908210" y="3060126"/>
            <a:chExt cx="2322682" cy="1359199"/>
          </a:xfrm>
        </p:grpSpPr>
        <p:sp>
          <p:nvSpPr>
            <p:cNvPr id="1437" name="Google Shape;1437;p72"/>
            <p:cNvSpPr/>
            <p:nvPr/>
          </p:nvSpPr>
          <p:spPr>
            <a:xfrm>
              <a:off x="4908210" y="4019425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72"/>
            <p:cNvSpPr txBox="1"/>
            <p:nvPr/>
          </p:nvSpPr>
          <p:spPr>
            <a:xfrm>
              <a:off x="4987701" y="3934463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39" name="Google Shape;1439;p72"/>
            <p:cNvCxnSpPr/>
            <p:nvPr/>
          </p:nvCxnSpPr>
          <p:spPr>
            <a:xfrm flipH="1">
              <a:off x="6060892" y="3060126"/>
              <a:ext cx="1170000" cy="7974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440" name="Google Shape;1440;p72"/>
          <p:cNvGrpSpPr/>
          <p:nvPr/>
        </p:nvGrpSpPr>
        <p:grpSpPr>
          <a:xfrm>
            <a:off x="5146477" y="3621855"/>
            <a:ext cx="1197647" cy="506796"/>
            <a:chOff x="70610" y="2397604"/>
            <a:chExt cx="3646915" cy="1696671"/>
          </a:xfrm>
        </p:grpSpPr>
        <p:sp>
          <p:nvSpPr>
            <p:cNvPr id="1441" name="Google Shape;1441;p72"/>
            <p:cNvSpPr/>
            <p:nvPr/>
          </p:nvSpPr>
          <p:spPr>
            <a:xfrm>
              <a:off x="70610" y="2484450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72"/>
            <p:cNvSpPr txBox="1"/>
            <p:nvPr/>
          </p:nvSpPr>
          <p:spPr>
            <a:xfrm>
              <a:off x="150025" y="2397604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7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43" name="Google Shape;1443;p72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pic>
        <p:nvPicPr>
          <p:cNvPr id="1444" name="Google Shape;1444;p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26350" y="2687063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7216" y="2232088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6702" y="1685951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7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00502" y="3118573"/>
            <a:ext cx="259130" cy="23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7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08096" y="3065259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7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50729" y="3547040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7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61813" y="3547040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7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58767" y="3369998"/>
            <a:ext cx="259115" cy="23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7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72621" y="4048259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7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605455" y="3598598"/>
            <a:ext cx="259114" cy="23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7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47644" y="2208423"/>
            <a:ext cx="259130" cy="2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7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67115" y="4028821"/>
            <a:ext cx="259130" cy="23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72"/>
          <p:cNvSpPr txBox="1"/>
          <p:nvPr/>
        </p:nvSpPr>
        <p:spPr>
          <a:xfrm>
            <a:off x="1069262" y="222664"/>
            <a:ext cx="65871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en" sz="499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4 People</a:t>
            </a:r>
            <a:endParaRPr/>
          </a:p>
        </p:txBody>
      </p:sp>
      <p:sp>
        <p:nvSpPr>
          <p:cNvPr id="1457" name="Google Shape;1457;p72"/>
          <p:cNvSpPr txBox="1"/>
          <p:nvPr/>
        </p:nvSpPr>
        <p:spPr>
          <a:xfrm>
            <a:off x="2334721" y="4278199"/>
            <a:ext cx="3301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Question</a:t>
            </a:r>
            <a:endParaRPr/>
          </a:p>
        </p:txBody>
      </p:sp>
      <p:pic>
        <p:nvPicPr>
          <p:cNvPr id="1458" name="Google Shape;1458;p72" descr="A group of people standing in a room&#10;&#10;Description generated with very high confidence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045932" y="122789"/>
            <a:ext cx="1161770" cy="87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72"/>
          <p:cNvSpPr txBox="1"/>
          <p:nvPr/>
        </p:nvSpPr>
        <p:spPr>
          <a:xfrm>
            <a:off x="764461" y="67446"/>
            <a:ext cx="60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60" name="Google Shape;1460;p72"/>
          <p:cNvSpPr/>
          <p:nvPr/>
        </p:nvSpPr>
        <p:spPr>
          <a:xfrm>
            <a:off x="534263" y="2348786"/>
            <a:ext cx="965100" cy="69180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72"/>
          <p:cNvSpPr txBox="1"/>
          <p:nvPr/>
        </p:nvSpPr>
        <p:spPr>
          <a:xfrm>
            <a:off x="711997" y="2042978"/>
            <a:ext cx="60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62" name="Google Shape;1462;p72"/>
          <p:cNvSpPr/>
          <p:nvPr/>
        </p:nvSpPr>
        <p:spPr>
          <a:xfrm>
            <a:off x="635131" y="4259938"/>
            <a:ext cx="965100" cy="69180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72"/>
          <p:cNvSpPr txBox="1"/>
          <p:nvPr/>
        </p:nvSpPr>
        <p:spPr>
          <a:xfrm>
            <a:off x="789992" y="3962400"/>
            <a:ext cx="60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1464" name="Google Shape;1464;p72"/>
          <p:cNvCxnSpPr/>
          <p:nvPr/>
        </p:nvCxnSpPr>
        <p:spPr>
          <a:xfrm>
            <a:off x="1843544" y="1143000"/>
            <a:ext cx="6843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5" name="Google Shape;1465;p72"/>
          <p:cNvCxnSpPr/>
          <p:nvPr/>
        </p:nvCxnSpPr>
        <p:spPr>
          <a:xfrm>
            <a:off x="1701465" y="4259938"/>
            <a:ext cx="6843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6" name="Google Shape;1466;p72"/>
          <p:cNvSpPr/>
          <p:nvPr/>
        </p:nvSpPr>
        <p:spPr>
          <a:xfrm>
            <a:off x="7101483" y="4410765"/>
            <a:ext cx="1019100" cy="5271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72"/>
          <p:cNvSpPr/>
          <p:nvPr/>
        </p:nvSpPr>
        <p:spPr>
          <a:xfrm>
            <a:off x="7388071" y="4598112"/>
            <a:ext cx="400500" cy="141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72"/>
          <p:cNvSpPr txBox="1"/>
          <p:nvPr/>
        </p:nvSpPr>
        <p:spPr>
          <a:xfrm>
            <a:off x="7323975" y="4572000"/>
            <a:ext cx="5055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700" b="1"/>
          </a:p>
        </p:txBody>
      </p:sp>
      <p:pic>
        <p:nvPicPr>
          <p:cNvPr id="1469" name="Google Shape;1469;p7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7945" y="4842307"/>
            <a:ext cx="309571" cy="25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7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37731" y="4503137"/>
            <a:ext cx="371138" cy="2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7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13103" y="4474587"/>
            <a:ext cx="254509" cy="26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7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87338" y="4093702"/>
            <a:ext cx="328134" cy="27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72"/>
          <p:cNvSpPr txBox="1"/>
          <p:nvPr/>
        </p:nvSpPr>
        <p:spPr>
          <a:xfrm>
            <a:off x="5989899" y="1711178"/>
            <a:ext cx="3699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7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74" name="Google Shape;1474;p72"/>
          <p:cNvCxnSpPr/>
          <p:nvPr/>
        </p:nvCxnSpPr>
        <p:spPr>
          <a:xfrm>
            <a:off x="6941325" y="4655850"/>
            <a:ext cx="3702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475" name="Google Shape;1475;p72"/>
          <p:cNvCxnSpPr/>
          <p:nvPr/>
        </p:nvCxnSpPr>
        <p:spPr>
          <a:xfrm rot="10800000" flipH="1">
            <a:off x="7480900" y="4756500"/>
            <a:ext cx="133500" cy="1875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476" name="Google Shape;1476;p72"/>
          <p:cNvCxnSpPr/>
          <p:nvPr/>
        </p:nvCxnSpPr>
        <p:spPr>
          <a:xfrm rot="10800000">
            <a:off x="7818825" y="4672125"/>
            <a:ext cx="363900" cy="3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477" name="Google Shape;1477;p72"/>
          <p:cNvCxnSpPr/>
          <p:nvPr/>
        </p:nvCxnSpPr>
        <p:spPr>
          <a:xfrm flipH="1">
            <a:off x="7573225" y="4385200"/>
            <a:ext cx="60300" cy="2007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478" name="Google Shape;1478;p72"/>
          <p:cNvSpPr txBox="1"/>
          <p:nvPr/>
        </p:nvSpPr>
        <p:spPr>
          <a:xfrm>
            <a:off x="1499387" y="655314"/>
            <a:ext cx="65871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3"/>
          <p:cNvSpPr/>
          <p:nvPr/>
        </p:nvSpPr>
        <p:spPr>
          <a:xfrm>
            <a:off x="2888575" y="1636500"/>
            <a:ext cx="4175700" cy="20526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4" name="Google Shape;148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675" y="2122025"/>
            <a:ext cx="788950" cy="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575" y="3803310"/>
            <a:ext cx="788950" cy="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200" y="2177275"/>
            <a:ext cx="788950" cy="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0700" y="643495"/>
            <a:ext cx="788950" cy="7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73"/>
          <p:cNvSpPr/>
          <p:nvPr/>
        </p:nvSpPr>
        <p:spPr>
          <a:xfrm>
            <a:off x="3149010" y="876276"/>
            <a:ext cx="1286400" cy="3999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73"/>
          <p:cNvSpPr txBox="1"/>
          <p:nvPr/>
        </p:nvSpPr>
        <p:spPr>
          <a:xfrm>
            <a:off x="3228425" y="833074"/>
            <a:ext cx="11274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90" name="Google Shape;1490;p73"/>
          <p:cNvGrpSpPr/>
          <p:nvPr/>
        </p:nvGrpSpPr>
        <p:grpSpPr>
          <a:xfrm>
            <a:off x="5733975" y="1319350"/>
            <a:ext cx="2812110" cy="556251"/>
            <a:chOff x="5276775" y="1319350"/>
            <a:chExt cx="2812110" cy="556251"/>
          </a:xfrm>
        </p:grpSpPr>
        <p:sp>
          <p:nvSpPr>
            <p:cNvPr id="1491" name="Google Shape;1491;p73"/>
            <p:cNvSpPr/>
            <p:nvPr/>
          </p:nvSpPr>
          <p:spPr>
            <a:xfrm>
              <a:off x="6802485" y="147570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2" name="Google Shape;1492;p73"/>
            <p:cNvGrpSpPr/>
            <p:nvPr/>
          </p:nvGrpSpPr>
          <p:grpSpPr>
            <a:xfrm>
              <a:off x="5276775" y="1319350"/>
              <a:ext cx="2732525" cy="552649"/>
              <a:chOff x="5276775" y="1319350"/>
              <a:chExt cx="2732525" cy="552649"/>
            </a:xfrm>
          </p:grpSpPr>
          <p:sp>
            <p:nvSpPr>
              <p:cNvPr id="1493" name="Google Shape;1493;p73"/>
              <p:cNvSpPr txBox="1"/>
              <p:nvPr/>
            </p:nvSpPr>
            <p:spPr>
              <a:xfrm>
                <a:off x="6881900" y="1432499"/>
                <a:ext cx="1127400" cy="4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2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494" name="Google Shape;1494;p73"/>
              <p:cNvCxnSpPr/>
              <p:nvPr/>
            </p:nvCxnSpPr>
            <p:spPr>
              <a:xfrm>
                <a:off x="5276775" y="1319350"/>
                <a:ext cx="1206900" cy="52860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495" name="Google Shape;1495;p73"/>
          <p:cNvGrpSpPr/>
          <p:nvPr/>
        </p:nvGrpSpPr>
        <p:grpSpPr>
          <a:xfrm>
            <a:off x="5136810" y="3073100"/>
            <a:ext cx="2015915" cy="1346226"/>
            <a:chOff x="4908210" y="3073100"/>
            <a:chExt cx="2015915" cy="1346226"/>
          </a:xfrm>
        </p:grpSpPr>
        <p:sp>
          <p:nvSpPr>
            <p:cNvPr id="1496" name="Google Shape;1496;p73"/>
            <p:cNvSpPr/>
            <p:nvPr/>
          </p:nvSpPr>
          <p:spPr>
            <a:xfrm>
              <a:off x="4908210" y="4019426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73"/>
            <p:cNvSpPr txBox="1"/>
            <p:nvPr/>
          </p:nvSpPr>
          <p:spPr>
            <a:xfrm>
              <a:off x="4987625" y="3976224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98" name="Google Shape;1498;p73"/>
            <p:cNvCxnSpPr/>
            <p:nvPr/>
          </p:nvCxnSpPr>
          <p:spPr>
            <a:xfrm flipH="1">
              <a:off x="6060725" y="3073100"/>
              <a:ext cx="863400" cy="784200"/>
            </a:xfrm>
            <a:prstGeom prst="straightConnector1">
              <a:avLst/>
            </a:prstGeom>
            <a:noFill/>
            <a:ln w="762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499" name="Google Shape;1499;p73"/>
          <p:cNvGrpSpPr/>
          <p:nvPr/>
        </p:nvGrpSpPr>
        <p:grpSpPr>
          <a:xfrm>
            <a:off x="527810" y="2441249"/>
            <a:ext cx="3646915" cy="1653026"/>
            <a:chOff x="70610" y="2441249"/>
            <a:chExt cx="3646915" cy="1653026"/>
          </a:xfrm>
        </p:grpSpPr>
        <p:sp>
          <p:nvSpPr>
            <p:cNvPr id="1500" name="Google Shape;1500;p73"/>
            <p:cNvSpPr/>
            <p:nvPr/>
          </p:nvSpPr>
          <p:spPr>
            <a:xfrm>
              <a:off x="70610" y="248445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73"/>
            <p:cNvSpPr txBox="1"/>
            <p:nvPr/>
          </p:nvSpPr>
          <p:spPr>
            <a:xfrm>
              <a:off x="150025" y="2441249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02" name="Google Shape;1502;p73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762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74"/>
          <p:cNvSpPr/>
          <p:nvPr/>
        </p:nvSpPr>
        <p:spPr>
          <a:xfrm>
            <a:off x="1518418" y="6229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8" name="Google Shape;150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865" y="873679"/>
            <a:ext cx="407452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841" y="1741972"/>
            <a:ext cx="407452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559" y="902213"/>
            <a:ext cx="407452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5504" y="110098"/>
            <a:ext cx="407452" cy="40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2" name="Google Shape;1512;p74"/>
          <p:cNvSpPr/>
          <p:nvPr/>
        </p:nvSpPr>
        <p:spPr>
          <a:xfrm>
            <a:off x="1652919" y="230316"/>
            <a:ext cx="664500" cy="206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74"/>
          <p:cNvSpPr txBox="1"/>
          <p:nvPr/>
        </p:nvSpPr>
        <p:spPr>
          <a:xfrm>
            <a:off x="1693933" y="208005"/>
            <a:ext cx="5823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14" name="Google Shape;1514;p74"/>
          <p:cNvGrpSpPr/>
          <p:nvPr/>
        </p:nvGrpSpPr>
        <p:grpSpPr>
          <a:xfrm>
            <a:off x="2987665" y="459079"/>
            <a:ext cx="1452174" cy="287248"/>
            <a:chOff x="5276775" y="1319350"/>
            <a:chExt cx="2812110" cy="556251"/>
          </a:xfrm>
        </p:grpSpPr>
        <p:sp>
          <p:nvSpPr>
            <p:cNvPr id="1515" name="Google Shape;1515;p74"/>
            <p:cNvSpPr/>
            <p:nvPr/>
          </p:nvSpPr>
          <p:spPr>
            <a:xfrm>
              <a:off x="6802485" y="147570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6" name="Google Shape;1516;p74"/>
            <p:cNvGrpSpPr/>
            <p:nvPr/>
          </p:nvGrpSpPr>
          <p:grpSpPr>
            <a:xfrm>
              <a:off x="5276775" y="1319350"/>
              <a:ext cx="2732525" cy="552649"/>
              <a:chOff x="5276775" y="1319350"/>
              <a:chExt cx="2732525" cy="552649"/>
            </a:xfrm>
          </p:grpSpPr>
          <p:sp>
            <p:nvSpPr>
              <p:cNvPr id="1517" name="Google Shape;1517;p74"/>
              <p:cNvSpPr txBox="1"/>
              <p:nvPr/>
            </p:nvSpPr>
            <p:spPr>
              <a:xfrm>
                <a:off x="6881900" y="1432499"/>
                <a:ext cx="1127400" cy="4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518" name="Google Shape;1518;p74"/>
              <p:cNvCxnSpPr/>
              <p:nvPr/>
            </p:nvCxnSpPr>
            <p:spPr>
              <a:xfrm>
                <a:off x="5276775" y="1319350"/>
                <a:ext cx="1206900" cy="52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519" name="Google Shape;1519;p74"/>
          <p:cNvGrpSpPr/>
          <p:nvPr/>
        </p:nvGrpSpPr>
        <p:grpSpPr>
          <a:xfrm>
            <a:off x="2679278" y="1364716"/>
            <a:ext cx="1041018" cy="695191"/>
            <a:chOff x="4908210" y="3073100"/>
            <a:chExt cx="2015915" cy="1346226"/>
          </a:xfrm>
        </p:grpSpPr>
        <p:sp>
          <p:nvSpPr>
            <p:cNvPr id="1520" name="Google Shape;1520;p74"/>
            <p:cNvSpPr/>
            <p:nvPr/>
          </p:nvSpPr>
          <p:spPr>
            <a:xfrm>
              <a:off x="4908210" y="4019426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74"/>
            <p:cNvSpPr txBox="1"/>
            <p:nvPr/>
          </p:nvSpPr>
          <p:spPr>
            <a:xfrm>
              <a:off x="4987625" y="3976224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22" name="Google Shape;1522;p74"/>
            <p:cNvCxnSpPr/>
            <p:nvPr/>
          </p:nvCxnSpPr>
          <p:spPr>
            <a:xfrm flipH="1">
              <a:off x="6060725" y="3073100"/>
              <a:ext cx="863400" cy="7842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523" name="Google Shape;1523;p74"/>
          <p:cNvGrpSpPr/>
          <p:nvPr/>
        </p:nvGrpSpPr>
        <p:grpSpPr>
          <a:xfrm>
            <a:off x="299202" y="1038428"/>
            <a:ext cx="1883267" cy="853623"/>
            <a:chOff x="70610" y="2441249"/>
            <a:chExt cx="3646915" cy="1653026"/>
          </a:xfrm>
        </p:grpSpPr>
        <p:sp>
          <p:nvSpPr>
            <p:cNvPr id="1524" name="Google Shape;1524;p74"/>
            <p:cNvSpPr/>
            <p:nvPr/>
          </p:nvSpPr>
          <p:spPr>
            <a:xfrm>
              <a:off x="70610" y="248445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74"/>
            <p:cNvSpPr txBox="1"/>
            <p:nvPr/>
          </p:nvSpPr>
          <p:spPr>
            <a:xfrm>
              <a:off x="150025" y="2441249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26" name="Google Shape;1526;p74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527" name="Google Shape;1527;p74"/>
          <p:cNvSpPr/>
          <p:nvPr/>
        </p:nvSpPr>
        <p:spPr>
          <a:xfrm>
            <a:off x="5938018" y="6991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74"/>
          <p:cNvSpPr/>
          <p:nvPr/>
        </p:nvSpPr>
        <p:spPr>
          <a:xfrm>
            <a:off x="6072519" y="306516"/>
            <a:ext cx="664500" cy="206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74"/>
          <p:cNvSpPr txBox="1"/>
          <p:nvPr/>
        </p:nvSpPr>
        <p:spPr>
          <a:xfrm>
            <a:off x="6113533" y="284205"/>
            <a:ext cx="5823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0" name="Google Shape;1530;p74"/>
          <p:cNvGrpSpPr/>
          <p:nvPr/>
        </p:nvGrpSpPr>
        <p:grpSpPr>
          <a:xfrm>
            <a:off x="7407265" y="535279"/>
            <a:ext cx="1452174" cy="287248"/>
            <a:chOff x="5276775" y="1319350"/>
            <a:chExt cx="2812110" cy="556251"/>
          </a:xfrm>
        </p:grpSpPr>
        <p:sp>
          <p:nvSpPr>
            <p:cNvPr id="1531" name="Google Shape;1531;p74"/>
            <p:cNvSpPr/>
            <p:nvPr/>
          </p:nvSpPr>
          <p:spPr>
            <a:xfrm>
              <a:off x="6802485" y="147570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2" name="Google Shape;1532;p74"/>
            <p:cNvGrpSpPr/>
            <p:nvPr/>
          </p:nvGrpSpPr>
          <p:grpSpPr>
            <a:xfrm>
              <a:off x="5276775" y="1319350"/>
              <a:ext cx="2732525" cy="552649"/>
              <a:chOff x="5276775" y="1319350"/>
              <a:chExt cx="2732525" cy="552649"/>
            </a:xfrm>
          </p:grpSpPr>
          <p:sp>
            <p:nvSpPr>
              <p:cNvPr id="1533" name="Google Shape;1533;p74"/>
              <p:cNvSpPr txBox="1"/>
              <p:nvPr/>
            </p:nvSpPr>
            <p:spPr>
              <a:xfrm>
                <a:off x="6881900" y="1432499"/>
                <a:ext cx="1127400" cy="4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534" name="Google Shape;1534;p74"/>
              <p:cNvCxnSpPr/>
              <p:nvPr/>
            </p:nvCxnSpPr>
            <p:spPr>
              <a:xfrm>
                <a:off x="5276775" y="1319350"/>
                <a:ext cx="1206900" cy="52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535" name="Google Shape;1535;p74"/>
          <p:cNvGrpSpPr/>
          <p:nvPr/>
        </p:nvGrpSpPr>
        <p:grpSpPr>
          <a:xfrm>
            <a:off x="7098878" y="1440916"/>
            <a:ext cx="1041018" cy="695191"/>
            <a:chOff x="4908210" y="3073100"/>
            <a:chExt cx="2015915" cy="1346226"/>
          </a:xfrm>
        </p:grpSpPr>
        <p:sp>
          <p:nvSpPr>
            <p:cNvPr id="1536" name="Google Shape;1536;p74"/>
            <p:cNvSpPr/>
            <p:nvPr/>
          </p:nvSpPr>
          <p:spPr>
            <a:xfrm>
              <a:off x="4908210" y="4019426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74"/>
            <p:cNvSpPr txBox="1"/>
            <p:nvPr/>
          </p:nvSpPr>
          <p:spPr>
            <a:xfrm>
              <a:off x="4987625" y="3976224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38" name="Google Shape;1538;p74"/>
            <p:cNvCxnSpPr/>
            <p:nvPr/>
          </p:nvCxnSpPr>
          <p:spPr>
            <a:xfrm flipH="1">
              <a:off x="6060725" y="3073100"/>
              <a:ext cx="863400" cy="7842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539" name="Google Shape;1539;p74"/>
          <p:cNvGrpSpPr/>
          <p:nvPr/>
        </p:nvGrpSpPr>
        <p:grpSpPr>
          <a:xfrm>
            <a:off x="4718802" y="1114628"/>
            <a:ext cx="1883267" cy="853623"/>
            <a:chOff x="70610" y="2441249"/>
            <a:chExt cx="3646915" cy="1653026"/>
          </a:xfrm>
        </p:grpSpPr>
        <p:sp>
          <p:nvSpPr>
            <p:cNvPr id="1540" name="Google Shape;1540;p74"/>
            <p:cNvSpPr/>
            <p:nvPr/>
          </p:nvSpPr>
          <p:spPr>
            <a:xfrm>
              <a:off x="70610" y="248445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74"/>
            <p:cNvSpPr txBox="1"/>
            <p:nvPr/>
          </p:nvSpPr>
          <p:spPr>
            <a:xfrm>
              <a:off x="150025" y="2441249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42" name="Google Shape;1542;p74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543" name="Google Shape;1543;p74"/>
          <p:cNvSpPr/>
          <p:nvPr/>
        </p:nvSpPr>
        <p:spPr>
          <a:xfrm>
            <a:off x="1442218" y="29851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74"/>
          <p:cNvSpPr/>
          <p:nvPr/>
        </p:nvSpPr>
        <p:spPr>
          <a:xfrm>
            <a:off x="1576719" y="2592516"/>
            <a:ext cx="664500" cy="206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74"/>
          <p:cNvSpPr txBox="1"/>
          <p:nvPr/>
        </p:nvSpPr>
        <p:spPr>
          <a:xfrm>
            <a:off x="1617733" y="2570205"/>
            <a:ext cx="5823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6" name="Google Shape;1546;p74"/>
          <p:cNvGrpSpPr/>
          <p:nvPr/>
        </p:nvGrpSpPr>
        <p:grpSpPr>
          <a:xfrm>
            <a:off x="2911465" y="2821279"/>
            <a:ext cx="1452174" cy="287248"/>
            <a:chOff x="5276775" y="1319350"/>
            <a:chExt cx="2812110" cy="556251"/>
          </a:xfrm>
        </p:grpSpPr>
        <p:sp>
          <p:nvSpPr>
            <p:cNvPr id="1547" name="Google Shape;1547;p74"/>
            <p:cNvSpPr/>
            <p:nvPr/>
          </p:nvSpPr>
          <p:spPr>
            <a:xfrm>
              <a:off x="6802485" y="147570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8" name="Google Shape;1548;p74"/>
            <p:cNvGrpSpPr/>
            <p:nvPr/>
          </p:nvGrpSpPr>
          <p:grpSpPr>
            <a:xfrm>
              <a:off x="5276775" y="1319350"/>
              <a:ext cx="2732525" cy="552649"/>
              <a:chOff x="5276775" y="1319350"/>
              <a:chExt cx="2732525" cy="552649"/>
            </a:xfrm>
          </p:grpSpPr>
          <p:sp>
            <p:nvSpPr>
              <p:cNvPr id="1549" name="Google Shape;1549;p74"/>
              <p:cNvSpPr txBox="1"/>
              <p:nvPr/>
            </p:nvSpPr>
            <p:spPr>
              <a:xfrm>
                <a:off x="6881900" y="1432499"/>
                <a:ext cx="1127400" cy="4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550" name="Google Shape;1550;p74"/>
              <p:cNvCxnSpPr/>
              <p:nvPr/>
            </p:nvCxnSpPr>
            <p:spPr>
              <a:xfrm>
                <a:off x="5276775" y="1319350"/>
                <a:ext cx="1206900" cy="52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551" name="Google Shape;1551;p74"/>
          <p:cNvGrpSpPr/>
          <p:nvPr/>
        </p:nvGrpSpPr>
        <p:grpSpPr>
          <a:xfrm>
            <a:off x="2603078" y="3726916"/>
            <a:ext cx="1041018" cy="695191"/>
            <a:chOff x="4908210" y="3073100"/>
            <a:chExt cx="2015915" cy="1346226"/>
          </a:xfrm>
        </p:grpSpPr>
        <p:sp>
          <p:nvSpPr>
            <p:cNvPr id="1552" name="Google Shape;1552;p74"/>
            <p:cNvSpPr/>
            <p:nvPr/>
          </p:nvSpPr>
          <p:spPr>
            <a:xfrm>
              <a:off x="4908210" y="4019426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74"/>
            <p:cNvSpPr txBox="1"/>
            <p:nvPr/>
          </p:nvSpPr>
          <p:spPr>
            <a:xfrm>
              <a:off x="4987625" y="3976224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54" name="Google Shape;1554;p74"/>
            <p:cNvCxnSpPr/>
            <p:nvPr/>
          </p:nvCxnSpPr>
          <p:spPr>
            <a:xfrm flipH="1">
              <a:off x="6060725" y="3073100"/>
              <a:ext cx="863400" cy="7842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555" name="Google Shape;1555;p74"/>
          <p:cNvGrpSpPr/>
          <p:nvPr/>
        </p:nvGrpSpPr>
        <p:grpSpPr>
          <a:xfrm>
            <a:off x="223002" y="3400628"/>
            <a:ext cx="1883267" cy="853623"/>
            <a:chOff x="70610" y="2441249"/>
            <a:chExt cx="3646915" cy="1653026"/>
          </a:xfrm>
        </p:grpSpPr>
        <p:sp>
          <p:nvSpPr>
            <p:cNvPr id="1556" name="Google Shape;1556;p74"/>
            <p:cNvSpPr/>
            <p:nvPr/>
          </p:nvSpPr>
          <p:spPr>
            <a:xfrm>
              <a:off x="70610" y="248445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74"/>
            <p:cNvSpPr txBox="1"/>
            <p:nvPr/>
          </p:nvSpPr>
          <p:spPr>
            <a:xfrm>
              <a:off x="150025" y="2441249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58" name="Google Shape;1558;p74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559" name="Google Shape;1559;p74"/>
          <p:cNvSpPr/>
          <p:nvPr/>
        </p:nvSpPr>
        <p:spPr>
          <a:xfrm>
            <a:off x="6010768" y="3048006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74"/>
          <p:cNvSpPr/>
          <p:nvPr/>
        </p:nvSpPr>
        <p:spPr>
          <a:xfrm>
            <a:off x="6145269" y="2655391"/>
            <a:ext cx="664500" cy="206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74"/>
          <p:cNvSpPr txBox="1"/>
          <p:nvPr/>
        </p:nvSpPr>
        <p:spPr>
          <a:xfrm>
            <a:off x="6186283" y="2633080"/>
            <a:ext cx="5823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2" name="Google Shape;1562;p74"/>
          <p:cNvGrpSpPr/>
          <p:nvPr/>
        </p:nvGrpSpPr>
        <p:grpSpPr>
          <a:xfrm>
            <a:off x="7480015" y="2884154"/>
            <a:ext cx="1452174" cy="287248"/>
            <a:chOff x="5276775" y="1319350"/>
            <a:chExt cx="2812110" cy="556251"/>
          </a:xfrm>
        </p:grpSpPr>
        <p:sp>
          <p:nvSpPr>
            <p:cNvPr id="1563" name="Google Shape;1563;p74"/>
            <p:cNvSpPr/>
            <p:nvPr/>
          </p:nvSpPr>
          <p:spPr>
            <a:xfrm>
              <a:off x="6802485" y="147570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74"/>
            <p:cNvGrpSpPr/>
            <p:nvPr/>
          </p:nvGrpSpPr>
          <p:grpSpPr>
            <a:xfrm>
              <a:off x="5276775" y="1319350"/>
              <a:ext cx="2732525" cy="552649"/>
              <a:chOff x="5276775" y="1319350"/>
              <a:chExt cx="2732525" cy="552649"/>
            </a:xfrm>
          </p:grpSpPr>
          <p:sp>
            <p:nvSpPr>
              <p:cNvPr id="1565" name="Google Shape;1565;p74"/>
              <p:cNvSpPr txBox="1"/>
              <p:nvPr/>
            </p:nvSpPr>
            <p:spPr>
              <a:xfrm>
                <a:off x="6881900" y="1432499"/>
                <a:ext cx="1127400" cy="4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566" name="Google Shape;1566;p74"/>
              <p:cNvCxnSpPr/>
              <p:nvPr/>
            </p:nvCxnSpPr>
            <p:spPr>
              <a:xfrm>
                <a:off x="5276775" y="1319350"/>
                <a:ext cx="1206900" cy="5286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567" name="Google Shape;1567;p74"/>
          <p:cNvGrpSpPr/>
          <p:nvPr/>
        </p:nvGrpSpPr>
        <p:grpSpPr>
          <a:xfrm>
            <a:off x="7171628" y="3789791"/>
            <a:ext cx="1041018" cy="695191"/>
            <a:chOff x="4908210" y="3073100"/>
            <a:chExt cx="2015915" cy="1346226"/>
          </a:xfrm>
        </p:grpSpPr>
        <p:sp>
          <p:nvSpPr>
            <p:cNvPr id="1568" name="Google Shape;1568;p74"/>
            <p:cNvSpPr/>
            <p:nvPr/>
          </p:nvSpPr>
          <p:spPr>
            <a:xfrm>
              <a:off x="4908210" y="4019426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74"/>
            <p:cNvSpPr txBox="1"/>
            <p:nvPr/>
          </p:nvSpPr>
          <p:spPr>
            <a:xfrm>
              <a:off x="4987625" y="3976224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70" name="Google Shape;1570;p74"/>
            <p:cNvCxnSpPr/>
            <p:nvPr/>
          </p:nvCxnSpPr>
          <p:spPr>
            <a:xfrm flipH="1">
              <a:off x="6060725" y="3073100"/>
              <a:ext cx="863400" cy="7842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571" name="Google Shape;1571;p74"/>
          <p:cNvGrpSpPr/>
          <p:nvPr/>
        </p:nvGrpSpPr>
        <p:grpSpPr>
          <a:xfrm>
            <a:off x="4791552" y="3463503"/>
            <a:ext cx="1883267" cy="853623"/>
            <a:chOff x="70610" y="2441249"/>
            <a:chExt cx="3646915" cy="1653026"/>
          </a:xfrm>
        </p:grpSpPr>
        <p:sp>
          <p:nvSpPr>
            <p:cNvPr id="1572" name="Google Shape;1572;p74"/>
            <p:cNvSpPr/>
            <p:nvPr/>
          </p:nvSpPr>
          <p:spPr>
            <a:xfrm>
              <a:off x="70610" y="248445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74"/>
            <p:cNvSpPr txBox="1"/>
            <p:nvPr/>
          </p:nvSpPr>
          <p:spPr>
            <a:xfrm>
              <a:off x="150025" y="2441249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74" name="Google Shape;1574;p74"/>
            <p:cNvCxnSpPr/>
            <p:nvPr/>
          </p:nvCxnSpPr>
          <p:spPr>
            <a:xfrm rot="10800000">
              <a:off x="2237625" y="2992975"/>
              <a:ext cx="1479900" cy="11013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1575" name="Google Shape;1575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6750" y="1824913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7375" y="10384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p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30325" y="22607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8" name="Google Shape;1578;p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20575" y="2570838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9" name="Google Shape;1579;p7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72625" y="247867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54800" y="3311500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Google Shape;1581;p7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4713" y="3311500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7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77050" y="3400625"/>
            <a:ext cx="407425" cy="4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7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19500" y="41779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7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13225" y="3400625"/>
            <a:ext cx="407425" cy="4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7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87625" y="1025500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7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150950" y="4144328"/>
            <a:ext cx="407450" cy="40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9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75"/>
          <p:cNvSpPr/>
          <p:nvPr/>
        </p:nvSpPr>
        <p:spPr>
          <a:xfrm>
            <a:off x="2128018" y="8515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2" name="Google Shape;159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441" y="1970572"/>
            <a:ext cx="407452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159" y="1130813"/>
            <a:ext cx="407452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4" name="Google Shape;159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5104" y="338698"/>
            <a:ext cx="407452" cy="407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5" name="Google Shape;1595;p75"/>
          <p:cNvGrpSpPr/>
          <p:nvPr/>
        </p:nvGrpSpPr>
        <p:grpSpPr>
          <a:xfrm>
            <a:off x="3523679" y="519972"/>
            <a:ext cx="664200" cy="228710"/>
            <a:chOff x="3523679" y="519972"/>
            <a:chExt cx="664200" cy="228710"/>
          </a:xfrm>
        </p:grpSpPr>
        <p:sp>
          <p:nvSpPr>
            <p:cNvPr id="1596" name="Google Shape;1596;p75"/>
            <p:cNvSpPr/>
            <p:nvPr/>
          </p:nvSpPr>
          <p:spPr>
            <a:xfrm>
              <a:off x="3523679" y="542281"/>
              <a:ext cx="664200" cy="2064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75"/>
            <p:cNvSpPr txBox="1"/>
            <p:nvPr/>
          </p:nvSpPr>
          <p:spPr>
            <a:xfrm>
              <a:off x="3564689" y="519972"/>
              <a:ext cx="5823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98" name="Google Shape;1598;p75"/>
          <p:cNvSpPr/>
          <p:nvPr/>
        </p:nvSpPr>
        <p:spPr>
          <a:xfrm>
            <a:off x="5938018" y="6991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75"/>
          <p:cNvSpPr/>
          <p:nvPr/>
        </p:nvSpPr>
        <p:spPr>
          <a:xfrm>
            <a:off x="1988968" y="3213731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75"/>
          <p:cNvSpPr/>
          <p:nvPr/>
        </p:nvSpPr>
        <p:spPr>
          <a:xfrm>
            <a:off x="6010768" y="3048006"/>
            <a:ext cx="2156400" cy="10602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1" name="Google Shape;1601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6750" y="1824913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7375" y="10384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0325" y="22607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20575" y="2570838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82225" y="270727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7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64400" y="3540100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p7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94313" y="3540100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57300" y="3539875"/>
            <a:ext cx="407425" cy="4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7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19500" y="41779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Google Shape;1610;p7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13225" y="3400625"/>
            <a:ext cx="407425" cy="4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Google Shape;1611;p7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87625" y="851525"/>
            <a:ext cx="407450" cy="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Google Shape;1612;p7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02500" y="4372928"/>
            <a:ext cx="407450" cy="40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75"/>
          <p:cNvPicPr preferRelativeResize="0"/>
          <p:nvPr/>
        </p:nvPicPr>
        <p:blipFill rotWithShape="1">
          <a:blip r:embed="rId18">
            <a:alphaModFix/>
          </a:blip>
          <a:srcRect l="12498" t="8674" r="10305" b="13242"/>
          <a:stretch/>
        </p:blipFill>
        <p:spPr>
          <a:xfrm rot="-5400000">
            <a:off x="-1857613" y="2133563"/>
            <a:ext cx="4766200" cy="8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75" descr="https://lh3.googleusercontent.com/5wG4dZ5MvpnH-muT5mRjnbfJitOcYnb16q-OWeElMNM4xYGKVV9FQXqRYVbttlljm7AImyPLzsA7SdgIwSubq9aJt_VzlC37QdW0dTjRssvO7OMdmZ8sNMBWZOt5xgWRIMy3LPxzSqE"/>
          <p:cNvPicPr preferRelativeResize="0"/>
          <p:nvPr/>
        </p:nvPicPr>
        <p:blipFill rotWithShape="1">
          <a:blip r:embed="rId19">
            <a:alphaModFix/>
          </a:blip>
          <a:srcRect l="21145" r="64349" b="714"/>
          <a:stretch/>
        </p:blipFill>
        <p:spPr>
          <a:xfrm>
            <a:off x="880925" y="1688125"/>
            <a:ext cx="582300" cy="16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615" name="Google Shape;1615;p75"/>
          <p:cNvSpPr txBox="1"/>
          <p:nvPr/>
        </p:nvSpPr>
        <p:spPr>
          <a:xfrm rot="-5400000">
            <a:off x="-1651000" y="2008950"/>
            <a:ext cx="4272000" cy="1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Record Responses from Each Group</a:t>
            </a:r>
            <a:endParaRPr sz="24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616" name="Google Shape;1616;p75"/>
          <p:cNvGrpSpPr/>
          <p:nvPr/>
        </p:nvGrpSpPr>
        <p:grpSpPr>
          <a:xfrm>
            <a:off x="4410338" y="338709"/>
            <a:ext cx="2282692" cy="277266"/>
            <a:chOff x="4410338" y="338709"/>
            <a:chExt cx="2282692" cy="277266"/>
          </a:xfrm>
        </p:grpSpPr>
        <p:cxnSp>
          <p:nvCxnSpPr>
            <p:cNvPr id="1617" name="Google Shape;1617;p75"/>
            <p:cNvCxnSpPr/>
            <p:nvPr/>
          </p:nvCxnSpPr>
          <p:spPr>
            <a:xfrm rot="10800000" flipH="1">
              <a:off x="4410338" y="563175"/>
              <a:ext cx="1381200" cy="528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18" name="Google Shape;1618;p75"/>
            <p:cNvSpPr/>
            <p:nvPr/>
          </p:nvSpPr>
          <p:spPr>
            <a:xfrm>
              <a:off x="6028829" y="376794"/>
              <a:ext cx="664200" cy="2064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75"/>
            <p:cNvSpPr txBox="1"/>
            <p:nvPr/>
          </p:nvSpPr>
          <p:spPr>
            <a:xfrm>
              <a:off x="6069789" y="338709"/>
              <a:ext cx="5823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20" name="Google Shape;1620;p75"/>
          <p:cNvGrpSpPr/>
          <p:nvPr/>
        </p:nvGrpSpPr>
        <p:grpSpPr>
          <a:xfrm>
            <a:off x="7594200" y="1860250"/>
            <a:ext cx="1290442" cy="1345134"/>
            <a:chOff x="7594200" y="1860250"/>
            <a:chExt cx="1290442" cy="1345134"/>
          </a:xfrm>
        </p:grpSpPr>
        <p:cxnSp>
          <p:nvCxnSpPr>
            <p:cNvPr id="1621" name="Google Shape;1621;p75"/>
            <p:cNvCxnSpPr/>
            <p:nvPr/>
          </p:nvCxnSpPr>
          <p:spPr>
            <a:xfrm>
              <a:off x="7594200" y="1860250"/>
              <a:ext cx="783000" cy="9870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622" name="Google Shape;1622;p75"/>
            <p:cNvGrpSpPr/>
            <p:nvPr/>
          </p:nvGrpSpPr>
          <p:grpSpPr>
            <a:xfrm>
              <a:off x="8220442" y="2978284"/>
              <a:ext cx="664200" cy="227100"/>
              <a:chOff x="8393879" y="3315584"/>
              <a:chExt cx="664200" cy="227100"/>
            </a:xfrm>
          </p:grpSpPr>
          <p:sp>
            <p:nvSpPr>
              <p:cNvPr id="1623" name="Google Shape;1623;p75"/>
              <p:cNvSpPr/>
              <p:nvPr/>
            </p:nvSpPr>
            <p:spPr>
              <a:xfrm>
                <a:off x="8393879" y="3336281"/>
                <a:ext cx="664200" cy="206400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75"/>
              <p:cNvSpPr txBox="1"/>
              <p:nvPr/>
            </p:nvSpPr>
            <p:spPr>
              <a:xfrm>
                <a:off x="8434814" y="3315584"/>
                <a:ext cx="582300" cy="2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1625" name="Google Shape;1625;p75"/>
          <p:cNvGrpSpPr/>
          <p:nvPr/>
        </p:nvGrpSpPr>
        <p:grpSpPr>
          <a:xfrm>
            <a:off x="3687367" y="4005525"/>
            <a:ext cx="2242808" cy="611881"/>
            <a:chOff x="3687367" y="4005525"/>
            <a:chExt cx="2242808" cy="611881"/>
          </a:xfrm>
        </p:grpSpPr>
        <p:cxnSp>
          <p:nvCxnSpPr>
            <p:cNvPr id="1626" name="Google Shape;1626;p75"/>
            <p:cNvCxnSpPr/>
            <p:nvPr/>
          </p:nvCxnSpPr>
          <p:spPr>
            <a:xfrm flipH="1">
              <a:off x="4495275" y="4005525"/>
              <a:ext cx="1434900" cy="468000"/>
            </a:xfrm>
            <a:prstGeom prst="straightConnector1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627" name="Google Shape;1627;p75"/>
            <p:cNvGrpSpPr/>
            <p:nvPr/>
          </p:nvGrpSpPr>
          <p:grpSpPr>
            <a:xfrm>
              <a:off x="3687367" y="4372922"/>
              <a:ext cx="664200" cy="244485"/>
              <a:chOff x="2128017" y="4307997"/>
              <a:chExt cx="664200" cy="244485"/>
            </a:xfrm>
          </p:grpSpPr>
          <p:sp>
            <p:nvSpPr>
              <p:cNvPr id="1628" name="Google Shape;1628;p75"/>
              <p:cNvSpPr/>
              <p:nvPr/>
            </p:nvSpPr>
            <p:spPr>
              <a:xfrm>
                <a:off x="2128017" y="4346081"/>
                <a:ext cx="664200" cy="206400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75"/>
              <p:cNvSpPr txBox="1"/>
              <p:nvPr/>
            </p:nvSpPr>
            <p:spPr>
              <a:xfrm>
                <a:off x="2168977" y="4307997"/>
                <a:ext cx="582300" cy="22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TASK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76"/>
          <p:cNvSpPr/>
          <p:nvPr/>
        </p:nvSpPr>
        <p:spPr>
          <a:xfrm>
            <a:off x="2888575" y="1636500"/>
            <a:ext cx="4175700" cy="20526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5" name="Google Shape;163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675" y="2122025"/>
            <a:ext cx="788950" cy="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575" y="3803310"/>
            <a:ext cx="788950" cy="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200" y="2177275"/>
            <a:ext cx="788950" cy="7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0700" y="643495"/>
            <a:ext cx="788950" cy="78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9" name="Google Shape;1639;p76"/>
          <p:cNvGrpSpPr/>
          <p:nvPr/>
        </p:nvGrpSpPr>
        <p:grpSpPr>
          <a:xfrm>
            <a:off x="4470710" y="2398149"/>
            <a:ext cx="2788965" cy="439500"/>
            <a:chOff x="4242110" y="2398149"/>
            <a:chExt cx="2788965" cy="439500"/>
          </a:xfrm>
        </p:grpSpPr>
        <p:sp>
          <p:nvSpPr>
            <p:cNvPr id="1640" name="Google Shape;1640;p76"/>
            <p:cNvSpPr/>
            <p:nvPr/>
          </p:nvSpPr>
          <p:spPr>
            <a:xfrm>
              <a:off x="4242110" y="2417951"/>
              <a:ext cx="1286400" cy="39990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76"/>
            <p:cNvSpPr txBox="1"/>
            <p:nvPr/>
          </p:nvSpPr>
          <p:spPr>
            <a:xfrm>
              <a:off x="4343400" y="2398149"/>
              <a:ext cx="11274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642" name="Google Shape;1642;p76"/>
            <p:cNvCxnSpPr/>
            <p:nvPr/>
          </p:nvCxnSpPr>
          <p:spPr>
            <a:xfrm flipH="1">
              <a:off x="5714375" y="2617000"/>
              <a:ext cx="1316700" cy="1800"/>
            </a:xfrm>
            <a:prstGeom prst="straightConnector1">
              <a:avLst/>
            </a:prstGeom>
            <a:noFill/>
            <a:ln w="762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1643" name="Google Shape;1643;p76"/>
          <p:cNvCxnSpPr>
            <a:stCxn id="1636" idx="0"/>
          </p:cNvCxnSpPr>
          <p:nvPr/>
        </p:nvCxnSpPr>
        <p:spPr>
          <a:xfrm rot="10800000" flipH="1">
            <a:off x="4707050" y="2909310"/>
            <a:ext cx="160200" cy="8940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4" name="Google Shape;1644;p76"/>
          <p:cNvCxnSpPr/>
          <p:nvPr/>
        </p:nvCxnSpPr>
        <p:spPr>
          <a:xfrm>
            <a:off x="2744525" y="2571000"/>
            <a:ext cx="1431600" cy="156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5" name="Google Shape;1645;p76"/>
          <p:cNvCxnSpPr/>
          <p:nvPr/>
        </p:nvCxnSpPr>
        <p:spPr>
          <a:xfrm>
            <a:off x="4899913" y="1530245"/>
            <a:ext cx="63000" cy="8679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0" name="Google Shape;1650;p77"/>
          <p:cNvGrpSpPr/>
          <p:nvPr/>
        </p:nvGrpSpPr>
        <p:grpSpPr>
          <a:xfrm>
            <a:off x="123425" y="101950"/>
            <a:ext cx="837900" cy="868725"/>
            <a:chOff x="632875" y="589650"/>
            <a:chExt cx="837900" cy="868725"/>
          </a:xfrm>
        </p:grpSpPr>
        <p:sp>
          <p:nvSpPr>
            <p:cNvPr id="1651" name="Google Shape;1651;p77"/>
            <p:cNvSpPr/>
            <p:nvPr/>
          </p:nvSpPr>
          <p:spPr>
            <a:xfrm>
              <a:off x="632875" y="620475"/>
              <a:ext cx="837900" cy="837900"/>
            </a:xfrm>
            <a:prstGeom prst="rect">
              <a:avLst/>
            </a:prstGeom>
            <a:solidFill>
              <a:srgbClr val="3B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52" name="Google Shape;1652;p77"/>
            <p:cNvSpPr txBox="1"/>
            <p:nvPr/>
          </p:nvSpPr>
          <p:spPr>
            <a:xfrm>
              <a:off x="722050" y="589650"/>
              <a:ext cx="696300" cy="8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endPara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3" name="Google Shape;1653;p77"/>
          <p:cNvSpPr/>
          <p:nvPr/>
        </p:nvSpPr>
        <p:spPr>
          <a:xfrm>
            <a:off x="961325" y="132850"/>
            <a:ext cx="4537500" cy="85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Montserrat"/>
                <a:ea typeface="Montserrat"/>
                <a:cs typeface="Montserrat"/>
                <a:sym typeface="Montserrat"/>
              </a:rPr>
              <a:t>STRUCTURES</a:t>
            </a:r>
            <a:endParaRPr sz="4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4" name="Google Shape;1654;p77"/>
          <p:cNvGrpSpPr/>
          <p:nvPr/>
        </p:nvGrpSpPr>
        <p:grpSpPr>
          <a:xfrm>
            <a:off x="6877326" y="1892787"/>
            <a:ext cx="1760700" cy="1727738"/>
            <a:chOff x="5581926" y="1968987"/>
            <a:chExt cx="1760700" cy="1727738"/>
          </a:xfrm>
        </p:grpSpPr>
        <p:sp>
          <p:nvSpPr>
            <p:cNvPr id="1655" name="Google Shape;1655;p77"/>
            <p:cNvSpPr txBox="1"/>
            <p:nvPr/>
          </p:nvSpPr>
          <p:spPr>
            <a:xfrm>
              <a:off x="5581926" y="3425525"/>
              <a:ext cx="17607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Group Learning Routine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56" name="Google Shape;1656;p77"/>
            <p:cNvSpPr/>
            <p:nvPr/>
          </p:nvSpPr>
          <p:spPr>
            <a:xfrm>
              <a:off x="5798224" y="1968987"/>
              <a:ext cx="1278900" cy="12756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pic>
          <p:nvPicPr>
            <p:cNvPr id="1657" name="Google Shape;1657;p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9677" y="2179927"/>
              <a:ext cx="855891" cy="8538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8" name="Google Shape;1658;p77"/>
          <p:cNvGrpSpPr/>
          <p:nvPr/>
        </p:nvGrpSpPr>
        <p:grpSpPr>
          <a:xfrm>
            <a:off x="2562325" y="1722340"/>
            <a:ext cx="2210400" cy="1985110"/>
            <a:chOff x="1356138" y="1921715"/>
            <a:chExt cx="2210400" cy="1985110"/>
          </a:xfrm>
        </p:grpSpPr>
        <p:sp>
          <p:nvSpPr>
            <p:cNvPr id="1659" name="Google Shape;1659;p77"/>
            <p:cNvSpPr txBox="1"/>
            <p:nvPr/>
          </p:nvSpPr>
          <p:spPr>
            <a:xfrm>
              <a:off x="1356138" y="3483825"/>
              <a:ext cx="22104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</a:t>
              </a: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ividual</a:t>
              </a:r>
              <a:r>
                <a:rPr lang="en" b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Learning Routine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660" name="Google Shape;1660;p77"/>
            <p:cNvGrpSpPr/>
            <p:nvPr/>
          </p:nvGrpSpPr>
          <p:grpSpPr>
            <a:xfrm>
              <a:off x="1834327" y="1921715"/>
              <a:ext cx="1300196" cy="1300055"/>
              <a:chOff x="6210250" y="3348800"/>
              <a:chExt cx="1407900" cy="1407900"/>
            </a:xfrm>
          </p:grpSpPr>
          <p:sp>
            <p:nvSpPr>
              <p:cNvPr id="1661" name="Google Shape;1661;p77"/>
              <p:cNvSpPr/>
              <p:nvPr/>
            </p:nvSpPr>
            <p:spPr>
              <a:xfrm>
                <a:off x="6210250" y="3348800"/>
                <a:ext cx="1407900" cy="14079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662" name="Google Shape;1662;p7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443050" y="3581600"/>
                <a:ext cx="942300" cy="942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63" name="Google Shape;1663;p77"/>
          <p:cNvGrpSpPr/>
          <p:nvPr/>
        </p:nvGrpSpPr>
        <p:grpSpPr>
          <a:xfrm>
            <a:off x="-230292" y="1712152"/>
            <a:ext cx="2958181" cy="2177850"/>
            <a:chOff x="-12007" y="2266390"/>
            <a:chExt cx="1842300" cy="1356324"/>
          </a:xfrm>
        </p:grpSpPr>
        <p:pic>
          <p:nvPicPr>
            <p:cNvPr id="1664" name="Google Shape;1664;p7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4191" y="2266390"/>
              <a:ext cx="989913" cy="989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5" name="Google Shape;1665;p77"/>
            <p:cNvSpPr txBox="1"/>
            <p:nvPr/>
          </p:nvSpPr>
          <p:spPr>
            <a:xfrm>
              <a:off x="-12007" y="3303215"/>
              <a:ext cx="184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Explicit Instruction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66" name="Google Shape;1666;p77"/>
          <p:cNvGrpSpPr/>
          <p:nvPr/>
        </p:nvGrpSpPr>
        <p:grpSpPr>
          <a:xfrm>
            <a:off x="4853784" y="1806556"/>
            <a:ext cx="2023534" cy="2039918"/>
            <a:chOff x="4950907" y="4498290"/>
            <a:chExt cx="1302900" cy="1365590"/>
          </a:xfrm>
        </p:grpSpPr>
        <p:sp>
          <p:nvSpPr>
            <p:cNvPr id="1667" name="Google Shape;1667;p77"/>
            <p:cNvSpPr txBox="1"/>
            <p:nvPr/>
          </p:nvSpPr>
          <p:spPr>
            <a:xfrm>
              <a:off x="4950907" y="5544380"/>
              <a:ext cx="13029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Montserrat"/>
                  <a:ea typeface="Montserrat"/>
                  <a:cs typeface="Montserrat"/>
                  <a:sym typeface="Montserrat"/>
                </a:rPr>
                <a:t>Free Discussion</a:t>
              </a: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668" name="Google Shape;1668;p7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26814" y="4498290"/>
              <a:ext cx="898900" cy="898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9" name="Google Shape;1669;p77"/>
          <p:cNvGrpSpPr/>
          <p:nvPr/>
        </p:nvGrpSpPr>
        <p:grpSpPr>
          <a:xfrm>
            <a:off x="7093624" y="1873737"/>
            <a:ext cx="1278900" cy="1275600"/>
            <a:chOff x="5798224" y="1968987"/>
            <a:chExt cx="1278900" cy="1275600"/>
          </a:xfrm>
        </p:grpSpPr>
        <p:sp>
          <p:nvSpPr>
            <p:cNvPr id="1670" name="Google Shape;1670;p77"/>
            <p:cNvSpPr/>
            <p:nvPr/>
          </p:nvSpPr>
          <p:spPr>
            <a:xfrm>
              <a:off x="5798224" y="1968987"/>
              <a:ext cx="1278900" cy="1275600"/>
            </a:xfrm>
            <a:prstGeom prst="ellipse">
              <a:avLst/>
            </a:prstGeom>
            <a:solidFill>
              <a:srgbClr val="F3F3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pic>
          <p:nvPicPr>
            <p:cNvPr id="1671" name="Google Shape;1671;p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9677" y="2179927"/>
              <a:ext cx="855891" cy="8538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78" descr="Image result for cross training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78"/>
          <p:cNvSpPr txBox="1"/>
          <p:nvPr/>
        </p:nvSpPr>
        <p:spPr>
          <a:xfrm>
            <a:off x="1793985" y="120253"/>
            <a:ext cx="5580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Structures for Tasks</a:t>
            </a:r>
            <a:endParaRPr/>
          </a:p>
        </p:txBody>
      </p:sp>
      <p:pic>
        <p:nvPicPr>
          <p:cNvPr id="1678" name="Google Shape;1678;p78" descr="C:\Users\Rhonda\Desktop\indpendent.jpg"/>
          <p:cNvPicPr preferRelativeResize="0"/>
          <p:nvPr/>
        </p:nvPicPr>
        <p:blipFill rotWithShape="1">
          <a:blip r:embed="rId3">
            <a:alphaModFix/>
          </a:blip>
          <a:srcRect r="24494"/>
          <a:stretch/>
        </p:blipFill>
        <p:spPr>
          <a:xfrm>
            <a:off x="1558401" y="596328"/>
            <a:ext cx="2209046" cy="16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537" y="3038111"/>
            <a:ext cx="3694500" cy="1566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1680" name="Google Shape;1680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5651" y="3132980"/>
            <a:ext cx="1983396" cy="155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1" name="Google Shape;1681;p78"/>
          <p:cNvPicPr preferRelativeResize="0"/>
          <p:nvPr/>
        </p:nvPicPr>
        <p:blipFill rotWithShape="1">
          <a:blip r:embed="rId6">
            <a:alphaModFix/>
          </a:blip>
          <a:srcRect l="17777" t="5558" r="7779" b="11474"/>
          <a:stretch/>
        </p:blipFill>
        <p:spPr>
          <a:xfrm rot="5400000">
            <a:off x="5747292" y="493331"/>
            <a:ext cx="1800191" cy="20061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2" name="Google Shape;1682;p78"/>
          <p:cNvSpPr txBox="1"/>
          <p:nvPr/>
        </p:nvSpPr>
        <p:spPr>
          <a:xfrm>
            <a:off x="1100150" y="2287054"/>
            <a:ext cx="2796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endParaRPr/>
          </a:p>
        </p:txBody>
      </p:sp>
      <p:sp>
        <p:nvSpPr>
          <p:cNvPr id="1683" name="Google Shape;1683;p78"/>
          <p:cNvSpPr txBox="1"/>
          <p:nvPr/>
        </p:nvSpPr>
        <p:spPr>
          <a:xfrm>
            <a:off x="3958350" y="2345550"/>
            <a:ext cx="505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Structured 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Learning Routines</a:t>
            </a:r>
            <a:endParaRPr/>
          </a:p>
        </p:txBody>
      </p:sp>
      <p:sp>
        <p:nvSpPr>
          <p:cNvPr id="1684" name="Google Shape;1684;p78"/>
          <p:cNvSpPr txBox="1"/>
          <p:nvPr/>
        </p:nvSpPr>
        <p:spPr>
          <a:xfrm>
            <a:off x="399776" y="4604391"/>
            <a:ext cx="434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 Discussion</a:t>
            </a:r>
            <a:endParaRPr/>
          </a:p>
        </p:txBody>
      </p:sp>
      <p:sp>
        <p:nvSpPr>
          <p:cNvPr id="1685" name="Google Shape;1685;p78"/>
          <p:cNvSpPr txBox="1"/>
          <p:nvPr/>
        </p:nvSpPr>
        <p:spPr>
          <a:xfrm>
            <a:off x="5359151" y="4619091"/>
            <a:ext cx="2796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Explicit Instruction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79"/>
          <p:cNvSpPr/>
          <p:nvPr/>
        </p:nvSpPr>
        <p:spPr>
          <a:xfrm>
            <a:off x="192400" y="381025"/>
            <a:ext cx="6044700" cy="426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Montserrat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STRUCTURES FOR CLASSROOM ROUTINES</a:t>
            </a:r>
            <a:endParaRPr/>
          </a:p>
        </p:txBody>
      </p:sp>
      <p:grpSp>
        <p:nvGrpSpPr>
          <p:cNvPr id="1691" name="Google Shape;1691;p79"/>
          <p:cNvGrpSpPr/>
          <p:nvPr/>
        </p:nvGrpSpPr>
        <p:grpSpPr>
          <a:xfrm>
            <a:off x="192399" y="1313466"/>
            <a:ext cx="8004626" cy="3081984"/>
            <a:chOff x="192398" y="894038"/>
            <a:chExt cx="8004626" cy="4109312"/>
          </a:xfrm>
        </p:grpSpPr>
        <p:cxnSp>
          <p:nvCxnSpPr>
            <p:cNvPr id="1692" name="Google Shape;1692;p79"/>
            <p:cNvCxnSpPr/>
            <p:nvPr/>
          </p:nvCxnSpPr>
          <p:spPr>
            <a:xfrm>
              <a:off x="1095850" y="4494100"/>
              <a:ext cx="69588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93" name="Google Shape;1693;p79"/>
            <p:cNvCxnSpPr/>
            <p:nvPr/>
          </p:nvCxnSpPr>
          <p:spPr>
            <a:xfrm rot="10800000">
              <a:off x="1112875" y="1285400"/>
              <a:ext cx="0" cy="32295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694" name="Google Shape;1694;p79"/>
            <p:cNvSpPr txBox="1"/>
            <p:nvPr/>
          </p:nvSpPr>
          <p:spPr>
            <a:xfrm>
              <a:off x="3128699" y="4732150"/>
              <a:ext cx="25131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Montserrat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STUDENT ENGAGEMENT</a:t>
              </a:r>
              <a:endParaRPr/>
            </a:p>
          </p:txBody>
        </p:sp>
        <p:sp>
          <p:nvSpPr>
            <p:cNvPr id="1695" name="Google Shape;1695;p79"/>
            <p:cNvSpPr txBox="1"/>
            <p:nvPr/>
          </p:nvSpPr>
          <p:spPr>
            <a:xfrm>
              <a:off x="1095845" y="4518225"/>
              <a:ext cx="572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Montserrat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</a:t>
              </a:r>
              <a:endParaRPr/>
            </a:p>
          </p:txBody>
        </p:sp>
        <p:sp>
          <p:nvSpPr>
            <p:cNvPr id="1696" name="Google Shape;1696;p79"/>
            <p:cNvSpPr txBox="1"/>
            <p:nvPr/>
          </p:nvSpPr>
          <p:spPr>
            <a:xfrm>
              <a:off x="7520524" y="4544500"/>
              <a:ext cx="676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Montserrat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</a:t>
              </a:r>
              <a:endParaRPr/>
            </a:p>
          </p:txBody>
        </p:sp>
        <p:sp>
          <p:nvSpPr>
            <p:cNvPr id="1697" name="Google Shape;1697;p79"/>
            <p:cNvSpPr txBox="1"/>
            <p:nvPr/>
          </p:nvSpPr>
          <p:spPr>
            <a:xfrm>
              <a:off x="192398" y="894038"/>
              <a:ext cx="8298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Montserrat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79"/>
            <p:cNvSpPr txBox="1"/>
            <p:nvPr/>
          </p:nvSpPr>
          <p:spPr>
            <a:xfrm>
              <a:off x="496076" y="4198475"/>
              <a:ext cx="6168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Montserrat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</a:t>
              </a:r>
              <a:endParaRPr/>
            </a:p>
          </p:txBody>
        </p:sp>
        <p:sp>
          <p:nvSpPr>
            <p:cNvPr id="1699" name="Google Shape;1699;p79"/>
            <p:cNvSpPr txBox="1"/>
            <p:nvPr/>
          </p:nvSpPr>
          <p:spPr>
            <a:xfrm rot="-5400000">
              <a:off x="-481000" y="2652099"/>
              <a:ext cx="2334900" cy="40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Montserrat"/>
                <a:buNone/>
              </a:pPr>
              <a:r>
                <a:rPr lang="en" sz="1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STUDENT AUTONOMY</a:t>
              </a:r>
              <a:endParaRPr/>
            </a:p>
          </p:txBody>
        </p:sp>
      </p:grpSp>
      <p:grpSp>
        <p:nvGrpSpPr>
          <p:cNvPr id="1700" name="Google Shape;1700;p79"/>
          <p:cNvGrpSpPr/>
          <p:nvPr/>
        </p:nvGrpSpPr>
        <p:grpSpPr>
          <a:xfrm>
            <a:off x="1459763" y="3049359"/>
            <a:ext cx="1842300" cy="946060"/>
            <a:chOff x="1459763" y="3208562"/>
            <a:chExt cx="1842300" cy="1261413"/>
          </a:xfrm>
        </p:grpSpPr>
        <p:pic>
          <p:nvPicPr>
            <p:cNvPr id="1701" name="Google Shape;1701;p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85962" y="3208562"/>
              <a:ext cx="989912" cy="98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2" name="Google Shape;1702;p79"/>
            <p:cNvSpPr txBox="1"/>
            <p:nvPr/>
          </p:nvSpPr>
          <p:spPr>
            <a:xfrm>
              <a:off x="1459763" y="4150475"/>
              <a:ext cx="184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Montserrat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Explicit Instruction</a:t>
              </a:r>
              <a:endParaRPr/>
            </a:p>
          </p:txBody>
        </p:sp>
      </p:grpSp>
      <p:grpSp>
        <p:nvGrpSpPr>
          <p:cNvPr id="1703" name="Google Shape;1703;p79"/>
          <p:cNvGrpSpPr/>
          <p:nvPr/>
        </p:nvGrpSpPr>
        <p:grpSpPr>
          <a:xfrm>
            <a:off x="3452847" y="3029475"/>
            <a:ext cx="1572300" cy="948925"/>
            <a:chOff x="3452847" y="3182050"/>
            <a:chExt cx="1572300" cy="1265233"/>
          </a:xfrm>
        </p:grpSpPr>
        <p:sp>
          <p:nvSpPr>
            <p:cNvPr id="1704" name="Google Shape;1704;p79"/>
            <p:cNvSpPr txBox="1"/>
            <p:nvPr/>
          </p:nvSpPr>
          <p:spPr>
            <a:xfrm>
              <a:off x="3452847" y="4127783"/>
              <a:ext cx="157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Montserrat"/>
                <a:buNone/>
              </a:pPr>
              <a:r>
                <a:rPr lang="en" sz="1200">
                  <a:latin typeface="Montserrat"/>
                  <a:ea typeface="Montserrat"/>
                  <a:cs typeface="Montserrat"/>
                  <a:sym typeface="Montserrat"/>
                </a:rPr>
                <a:t>Free Discussion</a:t>
              </a:r>
              <a:endParaRPr/>
            </a:p>
          </p:txBody>
        </p:sp>
        <p:pic>
          <p:nvPicPr>
            <p:cNvPr id="1705" name="Google Shape;1705;p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4862" y="3182050"/>
              <a:ext cx="898900" cy="898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6" name="Google Shape;1706;p79"/>
          <p:cNvGrpSpPr/>
          <p:nvPr/>
        </p:nvGrpSpPr>
        <p:grpSpPr>
          <a:xfrm>
            <a:off x="5759926" y="1739744"/>
            <a:ext cx="1760700" cy="920376"/>
            <a:chOff x="5759925" y="1462407"/>
            <a:chExt cx="1760700" cy="1227168"/>
          </a:xfrm>
        </p:grpSpPr>
        <p:sp>
          <p:nvSpPr>
            <p:cNvPr id="1707" name="Google Shape;1707;p79"/>
            <p:cNvSpPr txBox="1"/>
            <p:nvPr/>
          </p:nvSpPr>
          <p:spPr>
            <a:xfrm>
              <a:off x="5759925" y="2418375"/>
              <a:ext cx="17607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Montserrat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Group Learning</a:t>
              </a:r>
              <a:endParaRPr/>
            </a:p>
          </p:txBody>
        </p:sp>
        <p:grpSp>
          <p:nvGrpSpPr>
            <p:cNvPr id="1708" name="Google Shape;1708;p79"/>
            <p:cNvGrpSpPr/>
            <p:nvPr/>
          </p:nvGrpSpPr>
          <p:grpSpPr>
            <a:xfrm>
              <a:off x="6186256" y="1462407"/>
              <a:ext cx="898944" cy="898944"/>
              <a:chOff x="7362650" y="1105150"/>
              <a:chExt cx="1407900" cy="1407900"/>
            </a:xfrm>
          </p:grpSpPr>
          <p:sp>
            <p:nvSpPr>
              <p:cNvPr id="1709" name="Google Shape;1709;p79"/>
              <p:cNvSpPr/>
              <p:nvPr/>
            </p:nvSpPr>
            <p:spPr>
              <a:xfrm>
                <a:off x="7362650" y="1105150"/>
                <a:ext cx="1407900" cy="1407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10" name="Google Shape;1710;p7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595450" y="1337950"/>
                <a:ext cx="942300" cy="942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11" name="Google Shape;1711;p79"/>
          <p:cNvGrpSpPr/>
          <p:nvPr/>
        </p:nvGrpSpPr>
        <p:grpSpPr>
          <a:xfrm>
            <a:off x="4530924" y="2009778"/>
            <a:ext cx="1647000" cy="860641"/>
            <a:chOff x="4530924" y="1822453"/>
            <a:chExt cx="1647000" cy="1147522"/>
          </a:xfrm>
        </p:grpSpPr>
        <p:sp>
          <p:nvSpPr>
            <p:cNvPr id="1712" name="Google Shape;1712;p79"/>
            <p:cNvSpPr txBox="1"/>
            <p:nvPr/>
          </p:nvSpPr>
          <p:spPr>
            <a:xfrm>
              <a:off x="4530924" y="2746475"/>
              <a:ext cx="16470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Montserrat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Individual Learning</a:t>
              </a:r>
              <a:endParaRPr/>
            </a:p>
          </p:txBody>
        </p:sp>
        <p:grpSp>
          <p:nvGrpSpPr>
            <p:cNvPr id="1713" name="Google Shape;1713;p79"/>
            <p:cNvGrpSpPr/>
            <p:nvPr/>
          </p:nvGrpSpPr>
          <p:grpSpPr>
            <a:xfrm>
              <a:off x="4813463" y="1822453"/>
              <a:ext cx="898944" cy="898944"/>
              <a:chOff x="6210250" y="3348800"/>
              <a:chExt cx="1407900" cy="1407900"/>
            </a:xfrm>
          </p:grpSpPr>
          <p:sp>
            <p:nvSpPr>
              <p:cNvPr id="1714" name="Google Shape;1714;p79"/>
              <p:cNvSpPr/>
              <p:nvPr/>
            </p:nvSpPr>
            <p:spPr>
              <a:xfrm>
                <a:off x="6210250" y="3348800"/>
                <a:ext cx="1407900" cy="14079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15" name="Google Shape;1715;p7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443050" y="3581600"/>
                <a:ext cx="942300" cy="942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716" name="Google Shape;1716;p79"/>
          <p:cNvCxnSpPr/>
          <p:nvPr/>
        </p:nvCxnSpPr>
        <p:spPr>
          <a:xfrm rot="10800000" flipH="1">
            <a:off x="1203709" y="1436661"/>
            <a:ext cx="6523500" cy="25011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dash"/>
            <a:round/>
            <a:headEnd type="none" w="sm" len="sm"/>
            <a:tailEnd type="triangle" w="lg" len="lg"/>
          </a:ln>
        </p:spPr>
      </p:cxnSp>
      <p:sp>
        <p:nvSpPr>
          <p:cNvPr id="1717" name="Google Shape;1717;p79"/>
          <p:cNvSpPr txBox="1"/>
          <p:nvPr/>
        </p:nvSpPr>
        <p:spPr>
          <a:xfrm>
            <a:off x="6506019" y="930131"/>
            <a:ext cx="22035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Montserrat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Increased Teacher Thinking Time </a:t>
            </a:r>
            <a:endParaRPr/>
          </a:p>
        </p:txBody>
      </p:sp>
      <p:pic>
        <p:nvPicPr>
          <p:cNvPr id="1718" name="Google Shape;1718;p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20636" y="2596660"/>
            <a:ext cx="977175" cy="977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/>
        </p:nvSpPr>
        <p:spPr>
          <a:xfrm>
            <a:off x="1500600" y="1441375"/>
            <a:ext cx="64860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Structured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Equitable Discussion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64" descr="http://www.all-ed.org/action/image/thumbnail?image_id=232&amp;size=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125" y="821075"/>
            <a:ext cx="2158497" cy="1669238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64"/>
          <p:cNvSpPr/>
          <p:nvPr/>
        </p:nvSpPr>
        <p:spPr>
          <a:xfrm>
            <a:off x="2675271" y="219935"/>
            <a:ext cx="2914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Elbow Exchange</a:t>
            </a:r>
            <a:endParaRPr/>
          </a:p>
        </p:txBody>
      </p:sp>
      <p:sp>
        <p:nvSpPr>
          <p:cNvPr id="883" name="Google Shape;883;p64"/>
          <p:cNvSpPr/>
          <p:nvPr/>
        </p:nvSpPr>
        <p:spPr>
          <a:xfrm>
            <a:off x="2546325" y="2652875"/>
            <a:ext cx="3360300" cy="2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     Listener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time</a:t>
            </a:r>
            <a:b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Speakers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4" name="Google Shape;88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575" y="352875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625" y="359785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48"/>
          <p:cNvSpPr txBox="1">
            <a:spLocks noGrp="1"/>
          </p:cNvSpPr>
          <p:nvPr>
            <p:ph type="ctrTitle"/>
          </p:nvPr>
        </p:nvSpPr>
        <p:spPr>
          <a:xfrm>
            <a:off x="1657350" y="2821"/>
            <a:ext cx="6057900" cy="71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860"/>
            </a:pPr>
            <a:r>
              <a:rPr lang="en-US" sz="3645" dirty="0"/>
              <a:t>Outcome/Product__________</a:t>
            </a:r>
            <a:endParaRPr dirty="0"/>
          </a:p>
        </p:txBody>
      </p:sp>
      <p:graphicFrame>
        <p:nvGraphicFramePr>
          <p:cNvPr id="872" name="Google Shape;872;p148"/>
          <p:cNvGraphicFramePr/>
          <p:nvPr>
            <p:extLst>
              <p:ext uri="{D42A27DB-BD31-4B8C-83A1-F6EECF244321}">
                <p14:modId xmlns:p14="http://schemas.microsoft.com/office/powerpoint/2010/main" val="2528589462"/>
              </p:ext>
            </p:extLst>
          </p:nvPr>
        </p:nvGraphicFramePr>
        <p:xfrm>
          <a:off x="1485900" y="767992"/>
          <a:ext cx="6400800" cy="4325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/>
                        <a:t>MUST HAVE</a:t>
                      </a:r>
                      <a:endParaRPr sz="1100"/>
                    </a:p>
                  </a:txBody>
                  <a:tcPr marL="51431" marR="51431" marT="25725" marB="2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strike="noStrike" cap="none"/>
                        <a:t>AMAZING</a:t>
                      </a:r>
                      <a:endParaRPr sz="1100"/>
                    </a:p>
                  </a:txBody>
                  <a:tcPr marL="51431" marR="51431" marT="25725" marB="2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Noto Sans Symbols"/>
                        <a:buChar char="❑"/>
                      </a:pPr>
                      <a:r>
                        <a:rPr lang="en-US" sz="2400" u="none" strike="noStrike" cap="none" dirty="0"/>
                        <a:t> </a:t>
                      </a:r>
                      <a:endParaRPr sz="1100" dirty="0"/>
                    </a:p>
                  </a:txBody>
                  <a:tcPr marL="51431" marR="51431" marT="25725" marB="2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Noto Sans Symbols"/>
                        <a:buChar char="❑"/>
                      </a:pPr>
                      <a:r>
                        <a:rPr lang="en-US" sz="2400" u="none" strike="noStrike" cap="none" dirty="0"/>
                        <a:t> </a:t>
                      </a:r>
                      <a:endParaRPr sz="1100" dirty="0"/>
                    </a:p>
                  </a:txBody>
                  <a:tcPr marL="51431" marR="51431" marT="25725" marB="2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4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Elbow Partner Exchange</a:t>
            </a:r>
            <a:endParaRPr/>
          </a:p>
        </p:txBody>
      </p:sp>
      <p:sp>
        <p:nvSpPr>
          <p:cNvPr id="317" name="Google Shape;317;p57"/>
          <p:cNvSpPr txBox="1"/>
          <p:nvPr/>
        </p:nvSpPr>
        <p:spPr>
          <a:xfrm>
            <a:off x="5003700" y="1021500"/>
            <a:ext cx="3637200" cy="3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person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CC0000"/>
                </a:solidFill>
              </a:rPr>
              <a:t>I think it’s a ______ </a:t>
            </a:r>
            <a:br>
              <a:rPr lang="en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person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CC0000"/>
                </a:solidFill>
              </a:rPr>
              <a:t>What makes you think that?</a:t>
            </a:r>
            <a:endParaRPr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>
              <a:solidFill>
                <a:srgbClr val="CC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person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CC0000"/>
                </a:solidFill>
              </a:rPr>
              <a:t> I think it’s a _________ because</a:t>
            </a:r>
            <a:br>
              <a:rPr lang="en">
                <a:solidFill>
                  <a:srgbClr val="CC0000"/>
                </a:solidFill>
              </a:rPr>
            </a:br>
            <a:r>
              <a:rPr lang="en">
                <a:solidFill>
                  <a:srgbClr val="CC0000"/>
                </a:solidFill>
              </a:rPr>
              <a:t> ______ have …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person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C0000"/>
                </a:solidFill>
              </a:rPr>
              <a:t>“Oh, you think it’s a ________ because _________ have…”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3657600" y="1073692"/>
            <a:ext cx="965100" cy="69180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7"/>
          <p:cNvSpPr txBox="1"/>
          <p:nvPr/>
        </p:nvSpPr>
        <p:spPr>
          <a:xfrm>
            <a:off x="3812461" y="776153"/>
            <a:ext cx="60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20" name="Google Shape;320;p57"/>
          <p:cNvSpPr/>
          <p:nvPr/>
        </p:nvSpPr>
        <p:spPr>
          <a:xfrm>
            <a:off x="3658463" y="2129711"/>
            <a:ext cx="965100" cy="69180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7"/>
          <p:cNvSpPr txBox="1"/>
          <p:nvPr/>
        </p:nvSpPr>
        <p:spPr>
          <a:xfrm>
            <a:off x="3836197" y="1823903"/>
            <a:ext cx="60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22" name="Google Shape;322;p57"/>
          <p:cNvSpPr/>
          <p:nvPr/>
        </p:nvSpPr>
        <p:spPr>
          <a:xfrm>
            <a:off x="3683131" y="3040738"/>
            <a:ext cx="965100" cy="69180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7"/>
          <p:cNvSpPr txBox="1"/>
          <p:nvPr/>
        </p:nvSpPr>
        <p:spPr>
          <a:xfrm>
            <a:off x="3837992" y="2743200"/>
            <a:ext cx="60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324" name="Google Shape;324;p57"/>
          <p:cNvPicPr preferRelativeResize="0"/>
          <p:nvPr/>
        </p:nvPicPr>
        <p:blipFill rotWithShape="1">
          <a:blip r:embed="rId3">
            <a:alphaModFix/>
          </a:blip>
          <a:srcRect l="17777" t="5558" r="7779" b="11474"/>
          <a:stretch/>
        </p:blipFill>
        <p:spPr>
          <a:xfrm rot="5400000">
            <a:off x="476051" y="1137774"/>
            <a:ext cx="2993174" cy="33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7"/>
          <p:cNvSpPr/>
          <p:nvPr/>
        </p:nvSpPr>
        <p:spPr>
          <a:xfrm>
            <a:off x="3683131" y="3878938"/>
            <a:ext cx="965100" cy="69180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7"/>
          <p:cNvSpPr txBox="1"/>
          <p:nvPr/>
        </p:nvSpPr>
        <p:spPr>
          <a:xfrm>
            <a:off x="3837992" y="3581400"/>
            <a:ext cx="60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9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9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9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59"/>
          <p:cNvGrpSpPr/>
          <p:nvPr/>
        </p:nvGrpSpPr>
        <p:grpSpPr>
          <a:xfrm>
            <a:off x="1208693" y="856826"/>
            <a:ext cx="7055462" cy="562843"/>
            <a:chOff x="638325" y="199175"/>
            <a:chExt cx="7867375" cy="627613"/>
          </a:xfrm>
        </p:grpSpPr>
        <p:sp>
          <p:nvSpPr>
            <p:cNvPr id="344" name="Google Shape;344;p59"/>
            <p:cNvSpPr/>
            <p:nvPr/>
          </p:nvSpPr>
          <p:spPr>
            <a:xfrm>
              <a:off x="163675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5" name="Google Shape;345;p59"/>
            <p:cNvGrpSpPr/>
            <p:nvPr/>
          </p:nvGrpSpPr>
          <p:grpSpPr>
            <a:xfrm>
              <a:off x="638325" y="199188"/>
              <a:ext cx="878400" cy="627600"/>
              <a:chOff x="638325" y="199175"/>
              <a:chExt cx="878400" cy="627600"/>
            </a:xfrm>
          </p:grpSpPr>
          <p:sp>
            <p:nvSpPr>
              <p:cNvPr id="346" name="Google Shape;346;p59"/>
              <p:cNvSpPr/>
              <p:nvPr/>
            </p:nvSpPr>
            <p:spPr>
              <a:xfrm>
                <a:off x="638325" y="199175"/>
                <a:ext cx="878400" cy="627600"/>
              </a:xfrm>
              <a:prstGeom prst="rect">
                <a:avLst/>
              </a:prstGeom>
              <a:solidFill>
                <a:srgbClr val="783F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47" name="Google Shape;347;p5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73809" y="309238"/>
                <a:ext cx="407452" cy="407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8" name="Google Shape;348;p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72225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59"/>
            <p:cNvSpPr/>
            <p:nvPr/>
          </p:nvSpPr>
          <p:spPr>
            <a:xfrm>
              <a:off x="263517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9"/>
            <p:cNvSpPr/>
            <p:nvPr/>
          </p:nvSpPr>
          <p:spPr>
            <a:xfrm>
              <a:off x="363360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9"/>
            <p:cNvSpPr/>
            <p:nvPr/>
          </p:nvSpPr>
          <p:spPr>
            <a:xfrm>
              <a:off x="463202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9"/>
            <p:cNvSpPr/>
            <p:nvPr/>
          </p:nvSpPr>
          <p:spPr>
            <a:xfrm>
              <a:off x="563045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9"/>
            <p:cNvSpPr/>
            <p:nvPr/>
          </p:nvSpPr>
          <p:spPr>
            <a:xfrm>
              <a:off x="6628875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9"/>
            <p:cNvSpPr/>
            <p:nvPr/>
          </p:nvSpPr>
          <p:spPr>
            <a:xfrm>
              <a:off x="7627300" y="199175"/>
              <a:ext cx="878400" cy="627600"/>
            </a:xfrm>
            <a:prstGeom prst="rect">
              <a:avLst/>
            </a:pr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5" name="Google Shape;355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62765" y="309254"/>
              <a:ext cx="407452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65916" y="309247"/>
              <a:ext cx="407452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5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64354" y="309248"/>
              <a:ext cx="407452" cy="407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5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69075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5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67500" y="309250"/>
              <a:ext cx="407450" cy="4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5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870650" y="309241"/>
              <a:ext cx="407450" cy="4074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59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9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9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9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9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9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9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9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9"/>
          <p:cNvSpPr/>
          <p:nvPr/>
        </p:nvSpPr>
        <p:spPr>
          <a:xfrm>
            <a:off x="2104174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9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9" name="Google Shape;37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9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9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9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9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9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9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9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9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9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9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8" name="Google Shape;398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9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9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9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9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9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1" name="Google Shape;41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9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9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9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9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9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59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9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9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9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9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9" name="Google Shape;429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9"/>
          <p:cNvSpPr txBox="1"/>
          <p:nvPr/>
        </p:nvSpPr>
        <p:spPr>
          <a:xfrm>
            <a:off x="1132488" y="542454"/>
            <a:ext cx="2000352" cy="21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     A	       B		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38" name="Google Shape;438;p59"/>
          <p:cNvSpPr txBox="1"/>
          <p:nvPr/>
        </p:nvSpPr>
        <p:spPr>
          <a:xfrm>
            <a:off x="2992820" y="514725"/>
            <a:ext cx="1693720" cy="28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     A	      B		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39" name="Google Shape;439;p59"/>
          <p:cNvSpPr txBox="1"/>
          <p:nvPr/>
        </p:nvSpPr>
        <p:spPr>
          <a:xfrm>
            <a:off x="4779660" y="514725"/>
            <a:ext cx="169372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     A	      B		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40" name="Google Shape;440;p59"/>
          <p:cNvSpPr txBox="1"/>
          <p:nvPr/>
        </p:nvSpPr>
        <p:spPr>
          <a:xfrm>
            <a:off x="6809645" y="514724"/>
            <a:ext cx="1914535" cy="36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</a:rPr>
              <a:t>A               B		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</a:endParaRPr>
          </a:p>
        </p:txBody>
      </p:sp>
      <p:sp>
        <p:nvSpPr>
          <p:cNvPr id="441" name="Google Shape;441;p59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442" name="Google Shape;442;p59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General Classroom Seating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"/>
          <p:cNvSpPr/>
          <p:nvPr/>
        </p:nvSpPr>
        <p:spPr>
          <a:xfrm>
            <a:off x="2066056" y="23046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0"/>
          <p:cNvSpPr/>
          <p:nvPr/>
        </p:nvSpPr>
        <p:spPr>
          <a:xfrm>
            <a:off x="3018575" y="8568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0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0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0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0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0"/>
          <p:cNvSpPr/>
          <p:nvPr/>
        </p:nvSpPr>
        <p:spPr>
          <a:xfrm>
            <a:off x="210408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0"/>
          <p:cNvSpPr/>
          <p:nvPr/>
        </p:nvSpPr>
        <p:spPr>
          <a:xfrm>
            <a:off x="1208693" y="856837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5" name="Google Shape;45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75" y="955541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55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0"/>
          <p:cNvSpPr/>
          <p:nvPr/>
        </p:nvSpPr>
        <p:spPr>
          <a:xfrm>
            <a:off x="389485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0"/>
          <p:cNvSpPr/>
          <p:nvPr/>
        </p:nvSpPr>
        <p:spPr>
          <a:xfrm>
            <a:off x="4790243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0"/>
          <p:cNvSpPr/>
          <p:nvPr/>
        </p:nvSpPr>
        <p:spPr>
          <a:xfrm>
            <a:off x="568563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0"/>
          <p:cNvSpPr/>
          <p:nvPr/>
        </p:nvSpPr>
        <p:spPr>
          <a:xfrm>
            <a:off x="6581018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0"/>
          <p:cNvSpPr/>
          <p:nvPr/>
        </p:nvSpPr>
        <p:spPr>
          <a:xfrm>
            <a:off x="747640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571" y="955544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796" y="955539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196" y="955539"/>
            <a:ext cx="365403" cy="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030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417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0642" y="955532"/>
            <a:ext cx="365401" cy="36541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0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0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0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0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0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0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0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0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6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0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5" name="Google Shape;48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0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0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0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0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0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0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0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0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0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0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4" name="Google Shape;504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0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0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0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0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0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7" name="Google Shape;51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0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0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1" name="Google Shape;52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0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0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0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0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0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0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0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0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5" name="Google Shape;535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544" name="Google Shape;544;p60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ELBOW EXCHANGE - Identify A &amp; B Rows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60"/>
          <p:cNvSpPr txBox="1"/>
          <p:nvPr/>
        </p:nvSpPr>
        <p:spPr>
          <a:xfrm>
            <a:off x="1473219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	        B		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46" name="Google Shape;546;p60"/>
          <p:cNvSpPr txBox="1"/>
          <p:nvPr/>
        </p:nvSpPr>
        <p:spPr>
          <a:xfrm>
            <a:off x="3246340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547" name="Google Shape;547;p60"/>
          <p:cNvSpPr txBox="1"/>
          <p:nvPr/>
        </p:nvSpPr>
        <p:spPr>
          <a:xfrm>
            <a:off x="5027678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548" name="Google Shape;548;p60"/>
          <p:cNvSpPr txBox="1"/>
          <p:nvPr/>
        </p:nvSpPr>
        <p:spPr>
          <a:xfrm>
            <a:off x="6809646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AE4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1"/>
          <p:cNvSpPr/>
          <p:nvPr/>
        </p:nvSpPr>
        <p:spPr>
          <a:xfrm>
            <a:off x="2066056" y="23046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1"/>
          <p:cNvSpPr/>
          <p:nvPr/>
        </p:nvSpPr>
        <p:spPr>
          <a:xfrm>
            <a:off x="3018575" y="8568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1"/>
          <p:cNvSpPr/>
          <p:nvPr/>
        </p:nvSpPr>
        <p:spPr>
          <a:xfrm>
            <a:off x="747688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1"/>
          <p:cNvSpPr/>
          <p:nvPr/>
        </p:nvSpPr>
        <p:spPr>
          <a:xfrm>
            <a:off x="3895078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61"/>
          <p:cNvSpPr/>
          <p:nvPr/>
        </p:nvSpPr>
        <p:spPr>
          <a:xfrm>
            <a:off x="4790529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1"/>
          <p:cNvSpPr/>
          <p:nvPr/>
        </p:nvSpPr>
        <p:spPr>
          <a:xfrm>
            <a:off x="5685981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1"/>
          <p:cNvSpPr/>
          <p:nvPr/>
        </p:nvSpPr>
        <p:spPr>
          <a:xfrm>
            <a:off x="210408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1"/>
          <p:cNvSpPr/>
          <p:nvPr/>
        </p:nvSpPr>
        <p:spPr>
          <a:xfrm>
            <a:off x="1208693" y="856837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875" y="955541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255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1"/>
          <p:cNvSpPr/>
          <p:nvPr/>
        </p:nvSpPr>
        <p:spPr>
          <a:xfrm>
            <a:off x="389485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1"/>
          <p:cNvSpPr/>
          <p:nvPr/>
        </p:nvSpPr>
        <p:spPr>
          <a:xfrm>
            <a:off x="4790243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1"/>
          <p:cNvSpPr/>
          <p:nvPr/>
        </p:nvSpPr>
        <p:spPr>
          <a:xfrm>
            <a:off x="5685631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1"/>
          <p:cNvSpPr/>
          <p:nvPr/>
        </p:nvSpPr>
        <p:spPr>
          <a:xfrm>
            <a:off x="6581018" y="856826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1"/>
          <p:cNvSpPr/>
          <p:nvPr/>
        </p:nvSpPr>
        <p:spPr>
          <a:xfrm>
            <a:off x="7476406" y="856826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8" name="Google Shape;56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7571" y="955544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796" y="955539"/>
            <a:ext cx="365403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2196" y="955539"/>
            <a:ext cx="365403" cy="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030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417" y="955541"/>
            <a:ext cx="365401" cy="36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10642" y="955532"/>
            <a:ext cx="365401" cy="36541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61"/>
          <p:cNvSpPr/>
          <p:nvPr/>
        </p:nvSpPr>
        <p:spPr>
          <a:xfrm>
            <a:off x="2104186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1"/>
          <p:cNvSpPr/>
          <p:nvPr/>
        </p:nvSpPr>
        <p:spPr>
          <a:xfrm>
            <a:off x="2999637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1"/>
          <p:cNvSpPr/>
          <p:nvPr/>
        </p:nvSpPr>
        <p:spPr>
          <a:xfrm>
            <a:off x="1208734" y="157122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1"/>
          <p:cNvSpPr/>
          <p:nvPr/>
        </p:nvSpPr>
        <p:spPr>
          <a:xfrm>
            <a:off x="3895089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1"/>
          <p:cNvSpPr/>
          <p:nvPr/>
        </p:nvSpPr>
        <p:spPr>
          <a:xfrm>
            <a:off x="4790540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1"/>
          <p:cNvSpPr/>
          <p:nvPr/>
        </p:nvSpPr>
        <p:spPr>
          <a:xfrm>
            <a:off x="5685992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1"/>
          <p:cNvSpPr/>
          <p:nvPr/>
        </p:nvSpPr>
        <p:spPr>
          <a:xfrm>
            <a:off x="6581443" y="157121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1"/>
          <p:cNvSpPr/>
          <p:nvPr/>
        </p:nvSpPr>
        <p:spPr>
          <a:xfrm>
            <a:off x="7476895" y="157121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2" name="Google Shape;582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1729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06278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27232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10826" y="166993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7192" y="166995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15375" y="1669958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419934" y="166994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6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2632" y="1669969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1"/>
          <p:cNvSpPr/>
          <p:nvPr/>
        </p:nvSpPr>
        <p:spPr>
          <a:xfrm>
            <a:off x="1208723" y="22856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1" name="Google Shape;59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275" y="236609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729" y="2384355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1"/>
          <p:cNvSpPr/>
          <p:nvPr/>
        </p:nvSpPr>
        <p:spPr>
          <a:xfrm>
            <a:off x="2999626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1"/>
          <p:cNvSpPr/>
          <p:nvPr/>
        </p:nvSpPr>
        <p:spPr>
          <a:xfrm>
            <a:off x="6581432" y="2285611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1"/>
          <p:cNvSpPr/>
          <p:nvPr/>
        </p:nvSpPr>
        <p:spPr>
          <a:xfrm>
            <a:off x="7476884" y="2285611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6" name="Google Shape;59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2635" y="2384359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0829" y="2384353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7173" y="2384320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9923" y="238433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5375" y="2366093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88084" y="2366085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1"/>
          <p:cNvSpPr/>
          <p:nvPr/>
        </p:nvSpPr>
        <p:spPr>
          <a:xfrm>
            <a:off x="210417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1"/>
          <p:cNvSpPr/>
          <p:nvPr/>
        </p:nvSpPr>
        <p:spPr>
          <a:xfrm>
            <a:off x="2999626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1"/>
          <p:cNvSpPr/>
          <p:nvPr/>
        </p:nvSpPr>
        <p:spPr>
          <a:xfrm>
            <a:off x="1208723" y="30040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61"/>
          <p:cNvSpPr/>
          <p:nvPr/>
        </p:nvSpPr>
        <p:spPr>
          <a:xfrm>
            <a:off x="3895078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61"/>
          <p:cNvSpPr/>
          <p:nvPr/>
        </p:nvSpPr>
        <p:spPr>
          <a:xfrm>
            <a:off x="4790529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61"/>
          <p:cNvSpPr/>
          <p:nvPr/>
        </p:nvSpPr>
        <p:spPr>
          <a:xfrm>
            <a:off x="5685981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1"/>
          <p:cNvSpPr/>
          <p:nvPr/>
        </p:nvSpPr>
        <p:spPr>
          <a:xfrm>
            <a:off x="6581432" y="30040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61"/>
          <p:cNvSpPr/>
          <p:nvPr/>
        </p:nvSpPr>
        <p:spPr>
          <a:xfrm>
            <a:off x="7476884" y="30040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0" name="Google Shape;610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97181" y="3080591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8073" y="3098719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6278" y="3098730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19923" y="3098775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5386" y="309870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01729" y="31027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92632" y="3098697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71106" y="3098742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1"/>
          <p:cNvSpPr/>
          <p:nvPr/>
        </p:nvSpPr>
        <p:spPr>
          <a:xfrm>
            <a:off x="3895078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61"/>
          <p:cNvSpPr/>
          <p:nvPr/>
        </p:nvSpPr>
        <p:spPr>
          <a:xfrm>
            <a:off x="4790529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61"/>
          <p:cNvSpPr/>
          <p:nvPr/>
        </p:nvSpPr>
        <p:spPr>
          <a:xfrm>
            <a:off x="5685981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1"/>
          <p:cNvSpPr/>
          <p:nvPr/>
        </p:nvSpPr>
        <p:spPr>
          <a:xfrm>
            <a:off x="2104174" y="3696222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1"/>
          <p:cNvSpPr/>
          <p:nvPr/>
        </p:nvSpPr>
        <p:spPr>
          <a:xfrm>
            <a:off x="1208723" y="3696233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3" name="Google Shape;62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178" y="3794955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84" y="3794933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61"/>
          <p:cNvSpPr/>
          <p:nvPr/>
        </p:nvSpPr>
        <p:spPr>
          <a:xfrm>
            <a:off x="2999626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1"/>
          <p:cNvSpPr/>
          <p:nvPr/>
        </p:nvSpPr>
        <p:spPr>
          <a:xfrm>
            <a:off x="6581432" y="3696222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377" y="3794947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635" y="3794942"/>
            <a:ext cx="365429" cy="3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9916" y="3794931"/>
            <a:ext cx="365429" cy="3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0826" y="37949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1729" y="382113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06278" y="3794924"/>
            <a:ext cx="365427" cy="3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1"/>
          <p:cNvSpPr/>
          <p:nvPr/>
        </p:nvSpPr>
        <p:spPr>
          <a:xfrm>
            <a:off x="2104163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1"/>
          <p:cNvSpPr/>
          <p:nvPr/>
        </p:nvSpPr>
        <p:spPr>
          <a:xfrm>
            <a:off x="2999615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1"/>
          <p:cNvSpPr/>
          <p:nvPr/>
        </p:nvSpPr>
        <p:spPr>
          <a:xfrm>
            <a:off x="1208712" y="4388455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"/>
          <p:cNvSpPr/>
          <p:nvPr/>
        </p:nvSpPr>
        <p:spPr>
          <a:xfrm>
            <a:off x="3895066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1"/>
          <p:cNvSpPr/>
          <p:nvPr/>
        </p:nvSpPr>
        <p:spPr>
          <a:xfrm>
            <a:off x="4790518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61"/>
          <p:cNvSpPr/>
          <p:nvPr/>
        </p:nvSpPr>
        <p:spPr>
          <a:xfrm>
            <a:off x="5685969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61"/>
          <p:cNvSpPr/>
          <p:nvPr/>
        </p:nvSpPr>
        <p:spPr>
          <a:xfrm>
            <a:off x="6581421" y="4388444"/>
            <a:ext cx="787800" cy="5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61"/>
          <p:cNvSpPr/>
          <p:nvPr/>
        </p:nvSpPr>
        <p:spPr>
          <a:xfrm>
            <a:off x="7476872" y="4388444"/>
            <a:ext cx="787800" cy="5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1" name="Google Shape;641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7109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1707" y="4487144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15352" y="4491202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06255" y="4491157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92621" y="4491202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97158" y="4509296"/>
            <a:ext cx="365427" cy="36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88073" y="4491168"/>
            <a:ext cx="365405" cy="36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6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19878" y="4491168"/>
            <a:ext cx="365427" cy="36542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61"/>
          <p:cNvSpPr txBox="1"/>
          <p:nvPr/>
        </p:nvSpPr>
        <p:spPr>
          <a:xfrm>
            <a:off x="767088" y="748370"/>
            <a:ext cx="365400" cy="3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1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2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3</a:t>
            </a:r>
            <a:endParaRPr sz="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5</a:t>
            </a:r>
            <a:endParaRPr sz="30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6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650" name="Google Shape;650;p61"/>
          <p:cNvSpPr/>
          <p:nvPr/>
        </p:nvSpPr>
        <p:spPr>
          <a:xfrm>
            <a:off x="0" y="0"/>
            <a:ext cx="9144000" cy="473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ELBOW EXCHANGE - A Row Speaks First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61"/>
          <p:cNvSpPr txBox="1"/>
          <p:nvPr/>
        </p:nvSpPr>
        <p:spPr>
          <a:xfrm>
            <a:off x="1473219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	        B		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52" name="Google Shape;652;p61"/>
          <p:cNvSpPr txBox="1"/>
          <p:nvPr/>
        </p:nvSpPr>
        <p:spPr>
          <a:xfrm>
            <a:off x="3246340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653" name="Google Shape;653;p61"/>
          <p:cNvSpPr txBox="1"/>
          <p:nvPr/>
        </p:nvSpPr>
        <p:spPr>
          <a:xfrm>
            <a:off x="5027678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654" name="Google Shape;654;p61"/>
          <p:cNvSpPr txBox="1"/>
          <p:nvPr/>
        </p:nvSpPr>
        <p:spPr>
          <a:xfrm>
            <a:off x="6809646" y="514725"/>
            <a:ext cx="131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	        B		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655" name="Google Shape;655;p61"/>
          <p:cNvSpPr/>
          <p:nvPr/>
        </p:nvSpPr>
        <p:spPr>
          <a:xfrm>
            <a:off x="11254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61"/>
          <p:cNvSpPr/>
          <p:nvPr/>
        </p:nvSpPr>
        <p:spPr>
          <a:xfrm>
            <a:off x="28780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1"/>
          <p:cNvSpPr/>
          <p:nvPr/>
        </p:nvSpPr>
        <p:spPr>
          <a:xfrm>
            <a:off x="47068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61"/>
          <p:cNvSpPr/>
          <p:nvPr/>
        </p:nvSpPr>
        <p:spPr>
          <a:xfrm>
            <a:off x="6535650" y="523225"/>
            <a:ext cx="940500" cy="4541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743</Words>
  <Application>Microsoft Office PowerPoint</Application>
  <PresentationFormat>On-screen Show (16:9)</PresentationFormat>
  <Paragraphs>255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Caveat</vt:lpstr>
      <vt:lpstr>Arial</vt:lpstr>
      <vt:lpstr>Noto Sans Symbols</vt:lpstr>
      <vt:lpstr>Calibri</vt:lpstr>
      <vt:lpstr>Montserrat</vt:lpstr>
      <vt:lpstr>Times</vt:lpstr>
      <vt:lpstr>Simple Light</vt:lpstr>
      <vt:lpstr>1_simple-light-2</vt:lpstr>
      <vt:lpstr>Office Theme</vt:lpstr>
      <vt:lpstr>Office Theme</vt:lpstr>
      <vt:lpstr>Office Theme</vt:lpstr>
      <vt:lpstr>Custom</vt:lpstr>
      <vt:lpstr>Follow agreed upon rules for discussions (p.7)</vt:lpstr>
      <vt:lpstr>Create Rules</vt:lpstr>
      <vt:lpstr>PowerPoint Presentation</vt:lpstr>
      <vt:lpstr>PowerPoint Presentation</vt:lpstr>
      <vt:lpstr>Outcome/Product__________</vt:lpstr>
      <vt:lpstr>Elbow Partner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= 1 question – 1 Reporter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agreed upon rules for discussions (p.7)</dc:title>
  <dc:creator>Rhonda</dc:creator>
  <cp:lastModifiedBy>Rhonda Bondie</cp:lastModifiedBy>
  <cp:revision>3</cp:revision>
  <dcterms:modified xsi:type="dcterms:W3CDTF">2019-05-17T12:58:13Z</dcterms:modified>
</cp:coreProperties>
</file>