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30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809" autoAdjust="0"/>
    <p:restoredTop sz="94660"/>
  </p:normalViewPr>
  <p:slideViewPr>
    <p:cSldViewPr snapToGrid="0" snapToObjects="1">
      <p:cViewPr varScale="1">
        <p:scale>
          <a:sx n="57" d="100"/>
          <a:sy n="57" d="100"/>
        </p:scale>
        <p:origin x="-145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767F3C-125A-974E-96FA-C94B4CC3049E}" type="datetimeFigureOut">
              <a:rPr lang="en-US" smtClean="0"/>
              <a:pPr/>
              <a:t>12/4/13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6B8F11-7575-1640-88D4-F01A99CA11A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9829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37EA7-DE93-CE4B-AB85-16ACC314940E}" type="datetimeFigureOut">
              <a:rPr lang="en-US" smtClean="0"/>
              <a:pPr/>
              <a:t>12/4/13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9CB57-F1F9-234C-BBEB-329747F38E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37EA7-DE93-CE4B-AB85-16ACC314940E}" type="datetimeFigureOut">
              <a:rPr lang="en-US" smtClean="0"/>
              <a:pPr/>
              <a:t>12/4/13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9CB57-F1F9-234C-BBEB-329747F38E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37EA7-DE93-CE4B-AB85-16ACC314940E}" type="datetimeFigureOut">
              <a:rPr lang="en-US" smtClean="0"/>
              <a:pPr/>
              <a:t>12/4/13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9CB57-F1F9-234C-BBEB-329747F38E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37EA7-DE93-CE4B-AB85-16ACC314940E}" type="datetimeFigureOut">
              <a:rPr lang="en-US" smtClean="0"/>
              <a:pPr/>
              <a:t>12/4/13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9CB57-F1F9-234C-BBEB-329747F38E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37EA7-DE93-CE4B-AB85-16ACC314940E}" type="datetimeFigureOut">
              <a:rPr lang="en-US" smtClean="0"/>
              <a:pPr/>
              <a:t>12/4/13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9CB57-F1F9-234C-BBEB-329747F38E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37EA7-DE93-CE4B-AB85-16ACC314940E}" type="datetimeFigureOut">
              <a:rPr lang="en-US" smtClean="0"/>
              <a:pPr/>
              <a:t>12/4/13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9CB57-F1F9-234C-BBEB-329747F38E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37EA7-DE93-CE4B-AB85-16ACC314940E}" type="datetimeFigureOut">
              <a:rPr lang="en-US" smtClean="0"/>
              <a:pPr/>
              <a:t>12/4/13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9CB57-F1F9-234C-BBEB-329747F38E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37EA7-DE93-CE4B-AB85-16ACC314940E}" type="datetimeFigureOut">
              <a:rPr lang="en-US" smtClean="0"/>
              <a:pPr/>
              <a:t>12/4/13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9CB57-F1F9-234C-BBEB-329747F38E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37EA7-DE93-CE4B-AB85-16ACC314940E}" type="datetimeFigureOut">
              <a:rPr lang="en-US" smtClean="0"/>
              <a:pPr/>
              <a:t>12/4/13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9CB57-F1F9-234C-BBEB-329747F38E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37EA7-DE93-CE4B-AB85-16ACC314940E}" type="datetimeFigureOut">
              <a:rPr lang="en-US" smtClean="0"/>
              <a:pPr/>
              <a:t>12/4/13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9CB57-F1F9-234C-BBEB-329747F38E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37EA7-DE93-CE4B-AB85-16ACC314940E}" type="datetimeFigureOut">
              <a:rPr lang="en-US" smtClean="0"/>
              <a:pPr/>
              <a:t>12/4/13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9CB57-F1F9-234C-BBEB-329747F38E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337EA7-DE93-CE4B-AB85-16ACC314940E}" type="datetimeFigureOut">
              <a:rPr lang="en-US" smtClean="0"/>
              <a:pPr/>
              <a:t>12/4/13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69CB57-F1F9-234C-BBEB-329747F38E0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Scenario: BRAC &amp; Budget Cuts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Imagine that the Global Fund needs to reduce funding by 50% to BRAC and NTP.  What would you prioritize keeping as a part of their TB program?  What would you encourage them to change (if anything)?</a:t>
            </a:r>
          </a:p>
          <a:p>
            <a:r>
              <a:rPr lang="en-US" dirty="0" smtClean="0"/>
              <a:t>Logistics: 5 different groups</a:t>
            </a:r>
          </a:p>
          <a:p>
            <a:r>
              <a:rPr lang="en-US" dirty="0" smtClean="0"/>
              <a:t>Each of you are a different stakeholder in this discussion</a:t>
            </a:r>
          </a:p>
          <a:p>
            <a:r>
              <a:rPr lang="en-US" dirty="0" smtClean="0"/>
              <a:t>We will come to the table after 5-7 minutes to negotiate your alternatives – anticipate some of the consequences.</a:t>
            </a:r>
          </a:p>
          <a:p>
            <a:pPr lvl="1"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5346</TotalTime>
  <Words>85</Words>
  <Application>Microsoft Macintosh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Scenario: BRAC &amp; Budget Cuts</vt:lpstr>
    </vt:vector>
  </TitlesOfParts>
  <Company>Harvard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SW 25</dc:title>
  <dc:creator>Kirstin Scott</dc:creator>
  <cp:lastModifiedBy>Kirstin Scott</cp:lastModifiedBy>
  <cp:revision>25</cp:revision>
  <dcterms:created xsi:type="dcterms:W3CDTF">2012-10-31T17:38:42Z</dcterms:created>
  <dcterms:modified xsi:type="dcterms:W3CDTF">2013-12-05T02:26:06Z</dcterms:modified>
</cp:coreProperties>
</file>