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2CA02-747E-314A-A422-D599C6ED8F44}" type="datetimeFigureOut">
              <a:rPr lang="en-US" smtClean="0"/>
              <a:pPr/>
              <a:t>6/1/12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2FF22-544D-C14B-97E5-C85F8B24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Questions: Sesame Street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/>
              <a:buChar char="•"/>
            </a:pPr>
            <a:r>
              <a:rPr lang="en-US" sz="2800" dirty="0" smtClean="0"/>
              <a:t>A number of children were given a </a:t>
            </a:r>
            <a:r>
              <a:rPr lang="en-US" sz="2800" dirty="0" smtClean="0">
                <a:solidFill>
                  <a:srgbClr val="FF0000"/>
                </a:solidFill>
              </a:rPr>
              <a:t>pre-treatment </a:t>
            </a:r>
            <a:r>
              <a:rPr lang="en-US" sz="2800" dirty="0" smtClean="0"/>
              <a:t>test on the letters of the alphabet.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FF0000"/>
                </a:solidFill>
              </a:rPr>
              <a:t>randomly selected </a:t>
            </a:r>
            <a:r>
              <a:rPr lang="en-US" sz="2800" dirty="0" smtClean="0"/>
              <a:t>group were </a:t>
            </a:r>
            <a:r>
              <a:rPr lang="en-US" sz="2800" dirty="0" smtClean="0">
                <a:solidFill>
                  <a:srgbClr val="FF0000"/>
                </a:solidFill>
              </a:rPr>
              <a:t>encouraged</a:t>
            </a:r>
            <a:r>
              <a:rPr lang="en-US" sz="2800" dirty="0" smtClean="0"/>
              <a:t> to watch Sesame Street. 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Regular watching </a:t>
            </a:r>
            <a:r>
              <a:rPr lang="en-US" sz="2800" dirty="0" smtClean="0"/>
              <a:t>was recorded (some </a:t>
            </a:r>
            <a:r>
              <a:rPr lang="en-US" sz="2800" dirty="0" smtClean="0">
                <a:solidFill>
                  <a:srgbClr val="FF0000"/>
                </a:solidFill>
              </a:rPr>
              <a:t>non-compliance</a:t>
            </a:r>
            <a:r>
              <a:rPr lang="en-US" sz="2800" dirty="0" smtClean="0"/>
              <a:t>). Encouraged children might not watch regularly, and non-encouraged children might </a:t>
            </a:r>
            <a:r>
              <a:rPr lang="en-US" sz="2800" smtClean="0"/>
              <a:t>watch regularly.</a:t>
            </a: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outcome</a:t>
            </a:r>
            <a:r>
              <a:rPr lang="en-US" sz="2800" dirty="0" smtClean="0"/>
              <a:t> (post-treatment test on letters) is recorded.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1000" y="1143000"/>
            <a:ext cx="6477000" cy="4571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0" y="4495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53772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4572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53777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60198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Text your answer to 37607 or go to http://poll4.com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6019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Don’t Know 53788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4445000" cy="3962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81000"/>
            <a:ext cx="4343400" cy="39624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3400" y="49530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of these plots (Treatment A or Treatment B) shows the encouragement treatment (randomized). The other plot shows the recorded regular watching treatment (not randomized). For which of these plots was the </a:t>
            </a:r>
            <a:r>
              <a:rPr lang="en-US" dirty="0" smtClean="0">
                <a:solidFill>
                  <a:srgbClr val="FF0000"/>
                </a:solidFill>
              </a:rPr>
              <a:t>treatment randomized</a:t>
            </a:r>
            <a:r>
              <a:rPr lang="en-US" dirty="0" smtClean="0"/>
              <a:t>?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6019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Treatment A 53772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362200" y="6019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Treatment </a:t>
            </a:r>
            <a:r>
              <a:rPr lang="en-US" smtClean="0"/>
              <a:t>B 53777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144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Questions: Sesame Street Study</vt:lpstr>
      <vt:lpstr>Slide 2</vt:lpstr>
    </vt:vector>
  </TitlesOfParts>
  <Company>Harvard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Questions: Sesame Street Study</dc:title>
  <dc:creator>Andy Glynn</dc:creator>
  <cp:lastModifiedBy>Leslie Finger</cp:lastModifiedBy>
  <cp:revision>2</cp:revision>
  <dcterms:created xsi:type="dcterms:W3CDTF">2012-06-01T14:44:21Z</dcterms:created>
  <dcterms:modified xsi:type="dcterms:W3CDTF">2012-06-01T14:45:22Z</dcterms:modified>
</cp:coreProperties>
</file>