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73" r:id="rId2"/>
    <p:sldId id="374" r:id="rId3"/>
    <p:sldId id="375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0"/>
    <a:srgbClr val="AA4761"/>
    <a:srgbClr val="74ACD1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3043" autoAdjust="0"/>
  </p:normalViewPr>
  <p:slideViewPr>
    <p:cSldViewPr snapToGrid="0" snapToObjects="1">
      <p:cViewPr>
        <p:scale>
          <a:sx n="72" d="100"/>
          <a:sy n="72" d="100"/>
        </p:scale>
        <p:origin x="-660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B65C38A-5189-48DA-9D1B-FBE8244EB6DD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241075D-AD01-4A48-B5EF-4F06AFFB0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38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1DFAE-AA0A-4EA4-803B-01CD2D7C8622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502BB-5278-4E73-92EA-45D53F143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C21F1-F624-432E-A88E-C61F372877E1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60131-33F1-408C-8498-F89C00202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E5E0-B3CC-4006-A816-C2D760E8BA48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555D-29E0-45A2-ABE7-9063BB62B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7F10B-0E69-46AA-9766-8B47FE5E329F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4F576-6D30-4193-8FBC-74F4452E7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CAA2C-9962-4C07-A6D1-6E1A64EF4EF6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595A4-EBF5-4494-82AC-9E449E121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76033-D494-4231-9623-71F3598C8489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11C5-4958-44D2-B792-C8C4DF84C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BCBD2-396E-4D83-A318-B3EC187007AB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A507C-2ACC-4042-A726-4029F17B3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500DF-C974-45AE-80DB-7D5A723081A0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7E1C5-A437-4507-91DF-DE68A4F5F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BDD54-5A46-4D9F-AA94-47F8DA17EFB4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84CF5-F99E-43E1-A631-A8E1032F5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CD95E-29A4-48AD-A7DB-6FD3B0CF5392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E59B-2F62-407F-B0CF-7F4103AAD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43694-6CEB-41CF-AE83-38C1898AE2E3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C5FDF-447B-4E77-9270-E0D718BAD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B516B5-B406-435D-A271-5F02F4B13439}" type="datetimeFigureOut">
              <a:rPr lang="en-US"/>
              <a:pPr>
                <a:defRPr/>
              </a:pPr>
              <a:t>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881C14-898E-478D-AE8F-D3497A9A6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9"/>
          <p:cNvSpPr txBox="1">
            <a:spLocks noChangeArrowheads="1"/>
          </p:cNvSpPr>
          <p:nvPr/>
        </p:nvSpPr>
        <p:spPr bwMode="auto">
          <a:xfrm>
            <a:off x="4291013" y="447675"/>
            <a:ext cx="8667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pH 5</a:t>
            </a:r>
          </a:p>
        </p:txBody>
      </p:sp>
      <p:grpSp>
        <p:nvGrpSpPr>
          <p:cNvPr id="14338" name="Group 29"/>
          <p:cNvGrpSpPr>
            <a:grpSpLocks/>
          </p:cNvGrpSpPr>
          <p:nvPr/>
        </p:nvGrpSpPr>
        <p:grpSpPr bwMode="auto">
          <a:xfrm>
            <a:off x="2244725" y="976313"/>
            <a:ext cx="5111750" cy="5180012"/>
            <a:chOff x="614123" y="976220"/>
            <a:chExt cx="2267712" cy="2015910"/>
          </a:xfrm>
        </p:grpSpPr>
        <p:pic>
          <p:nvPicPr>
            <p:cNvPr id="14340" name="Picture 7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4123" y="976220"/>
              <a:ext cx="2267712" cy="2015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1" name="TextBox 8"/>
            <p:cNvSpPr txBox="1">
              <a:spLocks noChangeArrowheads="1"/>
            </p:cNvSpPr>
            <p:nvPr/>
          </p:nvSpPr>
          <p:spPr bwMode="auto">
            <a:xfrm>
              <a:off x="853081" y="2279932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2" name="TextBox 9"/>
            <p:cNvSpPr txBox="1">
              <a:spLocks noChangeArrowheads="1"/>
            </p:cNvSpPr>
            <p:nvPr/>
          </p:nvSpPr>
          <p:spPr bwMode="auto">
            <a:xfrm>
              <a:off x="1800352" y="2738409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3" name="TextBox 10"/>
            <p:cNvSpPr txBox="1">
              <a:spLocks noChangeArrowheads="1"/>
            </p:cNvSpPr>
            <p:nvPr/>
          </p:nvSpPr>
          <p:spPr bwMode="auto">
            <a:xfrm>
              <a:off x="1157881" y="2677533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4" name="TextBox 11"/>
            <p:cNvSpPr txBox="1">
              <a:spLocks noChangeArrowheads="1"/>
            </p:cNvSpPr>
            <p:nvPr/>
          </p:nvSpPr>
          <p:spPr bwMode="auto">
            <a:xfrm>
              <a:off x="1522083" y="2316980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5" name="TextBox 12"/>
            <p:cNvSpPr txBox="1">
              <a:spLocks noChangeArrowheads="1"/>
            </p:cNvSpPr>
            <p:nvPr/>
          </p:nvSpPr>
          <p:spPr bwMode="auto">
            <a:xfrm>
              <a:off x="1280580" y="2349782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6" name="TextBox 13"/>
            <p:cNvSpPr txBox="1">
              <a:spLocks noChangeArrowheads="1"/>
            </p:cNvSpPr>
            <p:nvPr/>
          </p:nvSpPr>
          <p:spPr bwMode="auto">
            <a:xfrm>
              <a:off x="2101982" y="2648585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7" name="TextBox 14"/>
            <p:cNvSpPr txBox="1">
              <a:spLocks noChangeArrowheads="1"/>
            </p:cNvSpPr>
            <p:nvPr/>
          </p:nvSpPr>
          <p:spPr bwMode="auto">
            <a:xfrm>
              <a:off x="1946618" y="2516167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8" name="TextBox 15"/>
            <p:cNvSpPr txBox="1">
              <a:spLocks noChangeArrowheads="1"/>
            </p:cNvSpPr>
            <p:nvPr/>
          </p:nvSpPr>
          <p:spPr bwMode="auto">
            <a:xfrm>
              <a:off x="1462681" y="2657559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49" name="TextBox 16"/>
            <p:cNvSpPr txBox="1">
              <a:spLocks noChangeArrowheads="1"/>
            </p:cNvSpPr>
            <p:nvPr/>
          </p:nvSpPr>
          <p:spPr bwMode="auto">
            <a:xfrm>
              <a:off x="1704184" y="2469780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50" name="TextBox 17"/>
            <p:cNvSpPr txBox="1">
              <a:spLocks noChangeArrowheads="1"/>
            </p:cNvSpPr>
            <p:nvPr/>
          </p:nvSpPr>
          <p:spPr bwMode="auto">
            <a:xfrm>
              <a:off x="823380" y="2587709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51" name="TextBox 18"/>
            <p:cNvSpPr txBox="1">
              <a:spLocks noChangeArrowheads="1"/>
            </p:cNvSpPr>
            <p:nvPr/>
          </p:nvSpPr>
          <p:spPr bwMode="auto">
            <a:xfrm>
              <a:off x="2221559" y="2349782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52" name="TextBox 27"/>
            <p:cNvSpPr txBox="1">
              <a:spLocks noChangeArrowheads="1"/>
            </p:cNvSpPr>
            <p:nvPr/>
          </p:nvSpPr>
          <p:spPr bwMode="auto">
            <a:xfrm>
              <a:off x="1356291" y="2522156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  <p:sp>
          <p:nvSpPr>
            <p:cNvPr id="14353" name="TextBox 28"/>
            <p:cNvSpPr txBox="1">
              <a:spLocks noChangeArrowheads="1"/>
            </p:cNvSpPr>
            <p:nvPr/>
          </p:nvSpPr>
          <p:spPr bwMode="auto">
            <a:xfrm>
              <a:off x="1065325" y="2318230"/>
              <a:ext cx="212779" cy="179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alibri" pitchFamily="34" charset="0"/>
                </a:rPr>
                <a:t>H</a:t>
              </a:r>
              <a:r>
                <a:rPr lang="en-US" sz="2400" baseline="30000">
                  <a:latin typeface="Calibri" pitchFamily="34" charset="0"/>
                </a:rPr>
                <a:t>+</a:t>
              </a:r>
              <a:endParaRPr lang="en-US" sz="2400">
                <a:latin typeface="Calibri" pitchFamily="34" charset="0"/>
              </a:endParaRPr>
            </a:p>
          </p:txBody>
        </p:sp>
      </p:grpSp>
      <p:sp>
        <p:nvSpPr>
          <p:cNvPr id="14339" name="TextBox 30"/>
          <p:cNvSpPr txBox="1">
            <a:spLocks noChangeArrowheads="1"/>
          </p:cNvSpPr>
          <p:nvPr/>
        </p:nvSpPr>
        <p:spPr bwMode="auto">
          <a:xfrm>
            <a:off x="101600" y="-7938"/>
            <a:ext cx="9042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Print an equal number of the pH 5, pH 7 and pH 9 solution representations.  Print an adequate number for each group to have a copy of only one beaker (either pH 5 or pH 7 or pH 9).  Also give each group 6 small red/pink and 6 small blue sticky notes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9"/>
          <p:cNvSpPr txBox="1">
            <a:spLocks noChangeArrowheads="1"/>
          </p:cNvSpPr>
          <p:nvPr/>
        </p:nvSpPr>
        <p:spPr bwMode="auto">
          <a:xfrm>
            <a:off x="4291013" y="447675"/>
            <a:ext cx="8667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pH 7</a:t>
            </a:r>
          </a:p>
        </p:txBody>
      </p:sp>
      <p:pic>
        <p:nvPicPr>
          <p:cNvPr id="15362" name="Pictur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4725" y="976313"/>
            <a:ext cx="5111750" cy="518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8"/>
          <p:cNvSpPr txBox="1">
            <a:spLocks noChangeArrowheads="1"/>
          </p:cNvSpPr>
          <p:nvPr/>
        </p:nvSpPr>
        <p:spPr bwMode="auto">
          <a:xfrm>
            <a:off x="2782888" y="4325938"/>
            <a:ext cx="479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r>
              <a:rPr lang="en-US" sz="2400" baseline="30000">
                <a:latin typeface="Calibri" pitchFamily="34" charset="0"/>
              </a:rPr>
              <a:t>+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5364" name="TextBox 11"/>
          <p:cNvSpPr txBox="1">
            <a:spLocks noChangeArrowheads="1"/>
          </p:cNvSpPr>
          <p:nvPr/>
        </p:nvSpPr>
        <p:spPr bwMode="auto">
          <a:xfrm>
            <a:off x="3708400" y="4532313"/>
            <a:ext cx="479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r>
              <a:rPr lang="en-US" sz="2400" baseline="30000">
                <a:latin typeface="Calibri" pitchFamily="34" charset="0"/>
              </a:rPr>
              <a:t>+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5157788" y="5365750"/>
            <a:ext cx="479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r>
              <a:rPr lang="en-US" sz="2400" baseline="30000">
                <a:latin typeface="Calibri" pitchFamily="34" charset="0"/>
              </a:rPr>
              <a:t>+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5366" name="TextBox 15"/>
          <p:cNvSpPr txBox="1">
            <a:spLocks noChangeArrowheads="1"/>
          </p:cNvSpPr>
          <p:nvPr/>
        </p:nvSpPr>
        <p:spPr bwMode="auto">
          <a:xfrm>
            <a:off x="4157663" y="5297488"/>
            <a:ext cx="4794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r>
              <a:rPr lang="en-US" sz="2400" baseline="30000">
                <a:latin typeface="Calibri" pitchFamily="34" charset="0"/>
              </a:rPr>
              <a:t>+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15367" name="TextBox 16"/>
          <p:cNvSpPr txBox="1">
            <a:spLocks noChangeArrowheads="1"/>
          </p:cNvSpPr>
          <p:nvPr/>
        </p:nvSpPr>
        <p:spPr bwMode="auto">
          <a:xfrm>
            <a:off x="4700588" y="4489450"/>
            <a:ext cx="481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r>
              <a:rPr lang="en-US" sz="2400" baseline="30000">
                <a:latin typeface="Calibri" pitchFamily="34" charset="0"/>
              </a:rPr>
              <a:t>+</a:t>
            </a:r>
            <a:endParaRPr lang="en-US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19"/>
          <p:cNvSpPr txBox="1">
            <a:spLocks noChangeArrowheads="1"/>
          </p:cNvSpPr>
          <p:nvPr/>
        </p:nvSpPr>
        <p:spPr bwMode="auto">
          <a:xfrm>
            <a:off x="4291013" y="447675"/>
            <a:ext cx="8667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pH 9</a:t>
            </a:r>
          </a:p>
        </p:txBody>
      </p:sp>
      <p:pic>
        <p:nvPicPr>
          <p:cNvPr id="16386" name="Pictur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4725" y="976313"/>
            <a:ext cx="5111750" cy="518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20"/>
          <p:cNvSpPr txBox="1">
            <a:spLocks noChangeArrowheads="1"/>
          </p:cNvSpPr>
          <p:nvPr/>
        </p:nvSpPr>
        <p:spPr bwMode="auto">
          <a:xfrm>
            <a:off x="4051300" y="4941888"/>
            <a:ext cx="479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H</a:t>
            </a:r>
            <a:r>
              <a:rPr lang="en-US" sz="2400" baseline="30000">
                <a:latin typeface="Calibri" pitchFamily="34" charset="0"/>
              </a:rPr>
              <a:t>+</a:t>
            </a:r>
            <a:endParaRPr lang="en-US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0</TotalTime>
  <Words>100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Theme</vt:lpstr>
      <vt:lpstr>PowerPoint Presentation</vt:lpstr>
      <vt:lpstr>PowerPoint Presentation</vt:lpstr>
      <vt:lpstr>PowerPoint Presentation</vt:lpstr>
    </vt:vector>
  </TitlesOfParts>
  <Company>MCDB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Knight</dc:creator>
  <cp:lastModifiedBy>Leslie Finger</cp:lastModifiedBy>
  <cp:revision>159</cp:revision>
  <dcterms:created xsi:type="dcterms:W3CDTF">2012-05-15T19:37:50Z</dcterms:created>
  <dcterms:modified xsi:type="dcterms:W3CDTF">2014-01-06T19:40:40Z</dcterms:modified>
</cp:coreProperties>
</file>