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4" r:id="rId1"/>
    <p:sldMasterId id="2147483695" r:id="rId2"/>
    <p:sldMasterId id="2147483696" r:id="rId3"/>
    <p:sldMasterId id="2147483697" r:id="rId4"/>
    <p:sldMasterId id="2147483698" r:id="rId5"/>
    <p:sldMasterId id="2147483699" r:id="rId6"/>
  </p:sldMasterIdLst>
  <p:notesMasterIdLst>
    <p:notesMasterId r:id="rId34"/>
  </p:notesMasterIdLst>
  <p:sldIdLst>
    <p:sldId id="256" r:id="rId7"/>
    <p:sldId id="257" r:id="rId8"/>
    <p:sldId id="259" r:id="rId9"/>
    <p:sldId id="267" r:id="rId10"/>
    <p:sldId id="287" r:id="rId11"/>
    <p:sldId id="260" r:id="rId12"/>
    <p:sldId id="262" r:id="rId13"/>
    <p:sldId id="263" r:id="rId14"/>
    <p:sldId id="264" r:id="rId15"/>
    <p:sldId id="265" r:id="rId16"/>
    <p:sldId id="285" r:id="rId17"/>
    <p:sldId id="266" r:id="rId18"/>
    <p:sldId id="268" r:id="rId19"/>
    <p:sldId id="269" r:id="rId20"/>
    <p:sldId id="286" r:id="rId21"/>
    <p:sldId id="270" r:id="rId22"/>
    <p:sldId id="271" r:id="rId23"/>
    <p:sldId id="272" r:id="rId24"/>
    <p:sldId id="273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veat" panose="020B0604020202020204" charset="0"/>
      <p:regular r:id="rId39"/>
      <p:bold r:id="rId40"/>
    </p:embeddedFont>
    <p:embeddedFont>
      <p:font typeface="Montserrat" panose="020B0604020202020204" charset="0"/>
      <p:regular r:id="rId41"/>
      <p:bold r:id="rId42"/>
      <p:italic r:id="rId43"/>
      <p:boldItalic r:id="rId44"/>
    </p:embeddedFont>
    <p:embeddedFont>
      <p:font typeface="Times" panose="02020603050405020304" pitchFamily="18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C95158A-38D0-4D46-99A8-0C464E9A4C1F}">
  <a:tblStyle styleId="{FC95158A-38D0-4D46-99A8-0C464E9A4C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02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5.fntdata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2.fntdata"/><Relationship Id="rId49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10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2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4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480f6db70c_0_17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480f6db70c_0_17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480f6db70c_0_20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480f6db70c_0_20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ROWS = Purple background - B ROWS = Red background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480f6db70c_0_20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480f6db70c_0_20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ROWS = Purple background - B ROWS = Red background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97065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480f6db70c_0_2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480f6db70c_0_23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480f6db70c_0_17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480f6db70c_0_17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480f6db70c_0_17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653143"/>
            <a:ext cx="5715000" cy="326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3" name="Google Shape;893;g480f6db70c_0_1760:notes"/>
          <p:cNvSpPr txBox="1">
            <a:spLocks noGrp="1"/>
          </p:cNvSpPr>
          <p:nvPr>
            <p:ph type="body" idx="1"/>
          </p:nvPr>
        </p:nvSpPr>
        <p:spPr>
          <a:xfrm>
            <a:off x="642938" y="4136571"/>
            <a:ext cx="5143500" cy="39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75" tIns="43075" rIns="86175" bIns="430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g480f6db70c_0_1760:notes"/>
          <p:cNvSpPr txBox="1">
            <a:spLocks noGrp="1"/>
          </p:cNvSpPr>
          <p:nvPr>
            <p:ph type="sldNum" idx="12"/>
          </p:nvPr>
        </p:nvSpPr>
        <p:spPr>
          <a:xfrm>
            <a:off x="3641825" y="8271632"/>
            <a:ext cx="27861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75" tIns="43075" rIns="86175" bIns="430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480f6db70c_0_30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480f6db70c_0_30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g480f6db70c_0_2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5" name="Google Shape;945;g480f6db70c_0_25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480f6db70c_0_2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3" name="Google Shape;1053;g480f6db70c_0_2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ODD ROWS - 1,3,5, = Blue background - Even ROWS = Green background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480f6db70c_0_27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2" name="Google Shape;1162;g480f6db70c_0_27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480f6db70c_0_2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480f6db70c_0_2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480f6db70c_0_24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480f6db70c_0_3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11150" y="652463"/>
            <a:ext cx="5807075" cy="3267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4" name="Google Shape;1374;g480f6db70c_0_3307:notes"/>
          <p:cNvSpPr txBox="1">
            <a:spLocks noGrp="1"/>
          </p:cNvSpPr>
          <p:nvPr>
            <p:ph type="body" idx="1"/>
          </p:nvPr>
        </p:nvSpPr>
        <p:spPr>
          <a:xfrm>
            <a:off x="642938" y="4136571"/>
            <a:ext cx="5143500" cy="39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175" tIns="86175" rIns="86175" bIns="861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Quads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g480f6db70c_0_2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1" name="Google Shape;1481;g480f6db70c_0_29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g480f6db70c_0_29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5" name="Google Shape;1505;g480f6db70c_0_29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g480f6db70c_0_3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9" name="Google Shape;1589;g480f6db70c_0_3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g480f6db70c_0_3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2" name="Google Shape;1632;g480f6db70c_0_3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g480f6db70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8" name="Google Shape;1648;g480f6db70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kept the seating plans to 48 students. 64 was massive and hard to see. I think participants can extrapolate out from this number… hopefully. 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480f6db70c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4" name="Google Shape;1674;g480f6db70c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480f6db70c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8" name="Google Shape;1688;g480f6db70c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Alternative tasks structures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Behavioral engagement -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r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Cognitive and affective may or may not follow this trajectory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480f6db70c_0_17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480f6db70c_0_17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480f6db70c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g480f6db70c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4688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480f6db70c_0_1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g480f6db70c_0_1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686405"/>
            <a:ext cx="60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480f6db70c_0_17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480f6db70c_0_17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480f6db70c_0_18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480f6db70c_0_18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ROWS = Purple background - B ROWS = Red background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480f6db70c_0_19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480f6db70c_0_19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ROWS = Purple background - B ROWS = Red background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5" name="Google Shape;95;p21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3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9" name="Google Shape;109;p23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23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4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6" name="Google Shape;116;p24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24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2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3" name="Google Shape;123;p25"/>
          <p:cNvSpPr txBox="1">
            <a:spLocks noGrp="1"/>
          </p:cNvSpPr>
          <p:nvPr>
            <p:ph type="body" idx="1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Google Shape;124;p2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Google Shape;126;p2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6"/>
          <p:cNvSpPr txBox="1">
            <a:spLocks noGrp="1"/>
          </p:cNvSpPr>
          <p:nvPr>
            <p:ph type="title"/>
          </p:nvPr>
        </p:nvSpPr>
        <p:spPr>
          <a:xfrm rot="5400000">
            <a:off x="5463750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9" name="Google Shape;129;p26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2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2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41" name="Google Shape;141;p28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28"/>
          <p:cNvSpPr txBox="1">
            <a:spLocks noGrp="1"/>
          </p:cNvSpPr>
          <p:nvPr>
            <p:ph type="dt" idx="10"/>
          </p:nvPr>
        </p:nvSpPr>
        <p:spPr>
          <a:xfrm>
            <a:off x="457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8"/>
          <p:cNvSpPr txBox="1">
            <a:spLocks noGrp="1"/>
          </p:cNvSpPr>
          <p:nvPr>
            <p:ph type="ftr" idx="11"/>
          </p:nvPr>
        </p:nvSpPr>
        <p:spPr>
          <a:xfrm>
            <a:off x="3124201" y="4767274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28"/>
          <p:cNvSpPr txBox="1">
            <a:spLocks noGrp="1"/>
          </p:cNvSpPr>
          <p:nvPr>
            <p:ph type="sldNum" idx="12"/>
          </p:nvPr>
        </p:nvSpPr>
        <p:spPr>
          <a:xfrm>
            <a:off x="6553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9"/>
          <p:cNvSpPr txBox="1">
            <a:spLocks noGrp="1"/>
          </p:cNvSpPr>
          <p:nvPr>
            <p:ph type="dt" idx="10"/>
          </p:nvPr>
        </p:nvSpPr>
        <p:spPr>
          <a:xfrm>
            <a:off x="457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Google Shape;147;p29"/>
          <p:cNvSpPr txBox="1">
            <a:spLocks noGrp="1"/>
          </p:cNvSpPr>
          <p:nvPr>
            <p:ph type="ftr" idx="11"/>
          </p:nvPr>
        </p:nvSpPr>
        <p:spPr>
          <a:xfrm>
            <a:off x="3124201" y="4767274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29"/>
          <p:cNvSpPr txBox="1">
            <a:spLocks noGrp="1"/>
          </p:cNvSpPr>
          <p:nvPr>
            <p:ph type="sldNum" idx="12"/>
          </p:nvPr>
        </p:nvSpPr>
        <p:spPr>
          <a:xfrm>
            <a:off x="6553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51" name="Google Shape;151;p30"/>
          <p:cNvSpPr txBox="1">
            <a:spLocks noGrp="1"/>
          </p:cNvSpPr>
          <p:nvPr>
            <p:ph type="body" idx="1"/>
          </p:nvPr>
        </p:nvSpPr>
        <p:spPr>
          <a:xfrm>
            <a:off x="457200" y="120016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30"/>
          <p:cNvSpPr txBox="1">
            <a:spLocks noGrp="1"/>
          </p:cNvSpPr>
          <p:nvPr>
            <p:ph type="dt" idx="10"/>
          </p:nvPr>
        </p:nvSpPr>
        <p:spPr>
          <a:xfrm>
            <a:off x="457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Google Shape;153;p30"/>
          <p:cNvSpPr txBox="1">
            <a:spLocks noGrp="1"/>
          </p:cNvSpPr>
          <p:nvPr>
            <p:ph type="ftr" idx="11"/>
          </p:nvPr>
        </p:nvSpPr>
        <p:spPr>
          <a:xfrm>
            <a:off x="3124201" y="4767274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30"/>
          <p:cNvSpPr txBox="1">
            <a:spLocks noGrp="1"/>
          </p:cNvSpPr>
          <p:nvPr>
            <p:ph type="sldNum" idx="12"/>
          </p:nvPr>
        </p:nvSpPr>
        <p:spPr>
          <a:xfrm>
            <a:off x="6553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57" name="Google Shape;157;p31"/>
          <p:cNvSpPr txBox="1">
            <a:spLocks noGrp="1"/>
          </p:cNvSpPr>
          <p:nvPr>
            <p:ph type="dt" idx="10"/>
          </p:nvPr>
        </p:nvSpPr>
        <p:spPr>
          <a:xfrm>
            <a:off x="457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Google Shape;158;p31"/>
          <p:cNvSpPr txBox="1">
            <a:spLocks noGrp="1"/>
          </p:cNvSpPr>
          <p:nvPr>
            <p:ph type="ftr" idx="11"/>
          </p:nvPr>
        </p:nvSpPr>
        <p:spPr>
          <a:xfrm>
            <a:off x="3124201" y="4767274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31"/>
          <p:cNvSpPr txBox="1">
            <a:spLocks noGrp="1"/>
          </p:cNvSpPr>
          <p:nvPr>
            <p:ph type="sldNum" idx="12"/>
          </p:nvPr>
        </p:nvSpPr>
        <p:spPr>
          <a:xfrm>
            <a:off x="6553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2"/>
          <p:cNvSpPr txBox="1">
            <a:spLocks noGrp="1"/>
          </p:cNvSpPr>
          <p:nvPr>
            <p:ph type="title"/>
          </p:nvPr>
        </p:nvSpPr>
        <p:spPr>
          <a:xfrm>
            <a:off x="722313" y="3305186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62" name="Google Shape;162;p32"/>
          <p:cNvSpPr txBox="1">
            <a:spLocks noGrp="1"/>
          </p:cNvSpPr>
          <p:nvPr>
            <p:ph type="body" idx="1"/>
          </p:nvPr>
        </p:nvSpPr>
        <p:spPr>
          <a:xfrm>
            <a:off x="722313" y="2180046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32"/>
          <p:cNvSpPr txBox="1">
            <a:spLocks noGrp="1"/>
          </p:cNvSpPr>
          <p:nvPr>
            <p:ph type="dt" idx="10"/>
          </p:nvPr>
        </p:nvSpPr>
        <p:spPr>
          <a:xfrm>
            <a:off x="457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32"/>
          <p:cNvSpPr txBox="1">
            <a:spLocks noGrp="1"/>
          </p:cNvSpPr>
          <p:nvPr>
            <p:ph type="ftr" idx="11"/>
          </p:nvPr>
        </p:nvSpPr>
        <p:spPr>
          <a:xfrm>
            <a:off x="3124201" y="4767274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32"/>
          <p:cNvSpPr txBox="1">
            <a:spLocks noGrp="1"/>
          </p:cNvSpPr>
          <p:nvPr>
            <p:ph type="sldNum" idx="12"/>
          </p:nvPr>
        </p:nvSpPr>
        <p:spPr>
          <a:xfrm>
            <a:off x="6553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68" name="Google Shape;168;p33"/>
          <p:cNvSpPr txBox="1">
            <a:spLocks noGrp="1"/>
          </p:cNvSpPr>
          <p:nvPr>
            <p:ph type="body" idx="1"/>
          </p:nvPr>
        </p:nvSpPr>
        <p:spPr>
          <a:xfrm>
            <a:off x="457200" y="120016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p33"/>
          <p:cNvSpPr txBox="1">
            <a:spLocks noGrp="1"/>
          </p:cNvSpPr>
          <p:nvPr>
            <p:ph type="body" idx="2"/>
          </p:nvPr>
        </p:nvSpPr>
        <p:spPr>
          <a:xfrm>
            <a:off x="4648200" y="1200161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0" name="Google Shape;170;p33"/>
          <p:cNvSpPr txBox="1">
            <a:spLocks noGrp="1"/>
          </p:cNvSpPr>
          <p:nvPr>
            <p:ph type="dt" idx="10"/>
          </p:nvPr>
        </p:nvSpPr>
        <p:spPr>
          <a:xfrm>
            <a:off x="457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33"/>
          <p:cNvSpPr txBox="1">
            <a:spLocks noGrp="1"/>
          </p:cNvSpPr>
          <p:nvPr>
            <p:ph type="ftr" idx="11"/>
          </p:nvPr>
        </p:nvSpPr>
        <p:spPr>
          <a:xfrm>
            <a:off x="3124201" y="4767274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33"/>
          <p:cNvSpPr txBox="1">
            <a:spLocks noGrp="1"/>
          </p:cNvSpPr>
          <p:nvPr>
            <p:ph type="sldNum" idx="12"/>
          </p:nvPr>
        </p:nvSpPr>
        <p:spPr>
          <a:xfrm>
            <a:off x="6553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75" name="Google Shape;175;p34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34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34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Google Shape;178;p34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34"/>
          <p:cNvSpPr txBox="1">
            <a:spLocks noGrp="1"/>
          </p:cNvSpPr>
          <p:nvPr>
            <p:ph type="dt" idx="10"/>
          </p:nvPr>
        </p:nvSpPr>
        <p:spPr>
          <a:xfrm>
            <a:off x="457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0" name="Google Shape;180;p34"/>
          <p:cNvSpPr txBox="1">
            <a:spLocks noGrp="1"/>
          </p:cNvSpPr>
          <p:nvPr>
            <p:ph type="ftr" idx="11"/>
          </p:nvPr>
        </p:nvSpPr>
        <p:spPr>
          <a:xfrm>
            <a:off x="3124201" y="4767274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34"/>
          <p:cNvSpPr txBox="1">
            <a:spLocks noGrp="1"/>
          </p:cNvSpPr>
          <p:nvPr>
            <p:ph type="sldNum" idx="12"/>
          </p:nvPr>
        </p:nvSpPr>
        <p:spPr>
          <a:xfrm>
            <a:off x="6553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5"/>
          <p:cNvSpPr txBox="1">
            <a:spLocks noGrp="1"/>
          </p:cNvSpPr>
          <p:nvPr>
            <p:ph type="title"/>
          </p:nvPr>
        </p:nvSpPr>
        <p:spPr>
          <a:xfrm>
            <a:off x="457202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84" name="Google Shape;184;p35"/>
          <p:cNvSpPr txBox="1">
            <a:spLocks noGrp="1"/>
          </p:cNvSpPr>
          <p:nvPr>
            <p:ph type="body" idx="1"/>
          </p:nvPr>
        </p:nvSpPr>
        <p:spPr>
          <a:xfrm>
            <a:off x="3575050" y="204799"/>
            <a:ext cx="5111700" cy="4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5" name="Google Shape;185;p35"/>
          <p:cNvSpPr txBox="1">
            <a:spLocks noGrp="1"/>
          </p:cNvSpPr>
          <p:nvPr>
            <p:ph type="body" idx="2"/>
          </p:nvPr>
        </p:nvSpPr>
        <p:spPr>
          <a:xfrm>
            <a:off x="457202" y="1076326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Google Shape;186;p35"/>
          <p:cNvSpPr txBox="1">
            <a:spLocks noGrp="1"/>
          </p:cNvSpPr>
          <p:nvPr>
            <p:ph type="dt" idx="10"/>
          </p:nvPr>
        </p:nvSpPr>
        <p:spPr>
          <a:xfrm>
            <a:off x="457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7" name="Google Shape;187;p35"/>
          <p:cNvSpPr txBox="1">
            <a:spLocks noGrp="1"/>
          </p:cNvSpPr>
          <p:nvPr>
            <p:ph type="ftr" idx="11"/>
          </p:nvPr>
        </p:nvSpPr>
        <p:spPr>
          <a:xfrm>
            <a:off x="3124201" y="4767274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8" name="Google Shape;188;p35"/>
          <p:cNvSpPr txBox="1">
            <a:spLocks noGrp="1"/>
          </p:cNvSpPr>
          <p:nvPr>
            <p:ph type="sldNum" idx="12"/>
          </p:nvPr>
        </p:nvSpPr>
        <p:spPr>
          <a:xfrm>
            <a:off x="6553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6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91" name="Google Shape;191;p36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2" name="Google Shape;192;p36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3" name="Google Shape;193;p36"/>
          <p:cNvSpPr txBox="1">
            <a:spLocks noGrp="1"/>
          </p:cNvSpPr>
          <p:nvPr>
            <p:ph type="dt" idx="10"/>
          </p:nvPr>
        </p:nvSpPr>
        <p:spPr>
          <a:xfrm>
            <a:off x="457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4" name="Google Shape;194;p36"/>
          <p:cNvSpPr txBox="1">
            <a:spLocks noGrp="1"/>
          </p:cNvSpPr>
          <p:nvPr>
            <p:ph type="ftr" idx="11"/>
          </p:nvPr>
        </p:nvSpPr>
        <p:spPr>
          <a:xfrm>
            <a:off x="3124201" y="4767274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" name="Google Shape;195;p36"/>
          <p:cNvSpPr txBox="1">
            <a:spLocks noGrp="1"/>
          </p:cNvSpPr>
          <p:nvPr>
            <p:ph type="sldNum" idx="12"/>
          </p:nvPr>
        </p:nvSpPr>
        <p:spPr>
          <a:xfrm>
            <a:off x="6553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98" name="Google Shape;198;p37"/>
          <p:cNvSpPr txBox="1">
            <a:spLocks noGrp="1"/>
          </p:cNvSpPr>
          <p:nvPr>
            <p:ph type="body" idx="1"/>
          </p:nvPr>
        </p:nvSpPr>
        <p:spPr>
          <a:xfrm rot="5400000">
            <a:off x="2874749" y="-1217389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37"/>
          <p:cNvSpPr txBox="1">
            <a:spLocks noGrp="1"/>
          </p:cNvSpPr>
          <p:nvPr>
            <p:ph type="dt" idx="10"/>
          </p:nvPr>
        </p:nvSpPr>
        <p:spPr>
          <a:xfrm>
            <a:off x="457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0" name="Google Shape;200;p37"/>
          <p:cNvSpPr txBox="1">
            <a:spLocks noGrp="1"/>
          </p:cNvSpPr>
          <p:nvPr>
            <p:ph type="ftr" idx="11"/>
          </p:nvPr>
        </p:nvSpPr>
        <p:spPr>
          <a:xfrm>
            <a:off x="3124201" y="4767274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1" name="Google Shape;201;p37"/>
          <p:cNvSpPr txBox="1">
            <a:spLocks noGrp="1"/>
          </p:cNvSpPr>
          <p:nvPr>
            <p:ph type="sldNum" idx="12"/>
          </p:nvPr>
        </p:nvSpPr>
        <p:spPr>
          <a:xfrm>
            <a:off x="6553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8"/>
          <p:cNvSpPr txBox="1">
            <a:spLocks noGrp="1"/>
          </p:cNvSpPr>
          <p:nvPr>
            <p:ph type="title"/>
          </p:nvPr>
        </p:nvSpPr>
        <p:spPr>
          <a:xfrm rot="5400000">
            <a:off x="5463749" y="1371640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4" name="Google Shape;204;p38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60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5" name="Google Shape;205;p38"/>
          <p:cNvSpPr txBox="1">
            <a:spLocks noGrp="1"/>
          </p:cNvSpPr>
          <p:nvPr>
            <p:ph type="dt" idx="10"/>
          </p:nvPr>
        </p:nvSpPr>
        <p:spPr>
          <a:xfrm>
            <a:off x="457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6" name="Google Shape;206;p38"/>
          <p:cNvSpPr txBox="1">
            <a:spLocks noGrp="1"/>
          </p:cNvSpPr>
          <p:nvPr>
            <p:ph type="ftr" idx="11"/>
          </p:nvPr>
        </p:nvSpPr>
        <p:spPr>
          <a:xfrm>
            <a:off x="3124201" y="4767274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7" name="Google Shape;207;p38"/>
          <p:cNvSpPr txBox="1">
            <a:spLocks noGrp="1"/>
          </p:cNvSpPr>
          <p:nvPr>
            <p:ph type="sldNum" idx="12"/>
          </p:nvPr>
        </p:nvSpPr>
        <p:spPr>
          <a:xfrm>
            <a:off x="6553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6" name="Google Shape;216;p4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7" name="Google Shape;217;p4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0" name="Google Shape;220;p4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Google Shape;221;p4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" name="Google Shape;222;p4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3" name="Google Shape;223;p4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6" name="Google Shape;226;p4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7" name="Google Shape;227;p4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8" name="Google Shape;228;p4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3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1" name="Google Shape;231;p43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2" name="Google Shape;232;p4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3" name="Google Shape;233;p4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4" name="Google Shape;234;p4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4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7" name="Google Shape;237;p44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8" name="Google Shape;238;p4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9" name="Google Shape;239;p4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0" name="Google Shape;240;p4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3" name="Google Shape;243;p4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4" name="Google Shape;244;p45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4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6" name="Google Shape;246;p4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7" name="Google Shape;247;p4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0" name="Google Shape;250;p46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1" name="Google Shape;251;p46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2" name="Google Shape;252;p46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3" name="Google Shape;253;p46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4" name="Google Shape;254;p4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5" name="Google Shape;255;p4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6" name="Google Shape;256;p4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7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9" name="Google Shape;259;p47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0" name="Google Shape;260;p47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1" name="Google Shape;261;p4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2" name="Google Shape;262;p4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3" name="Google Shape;263;p4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8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6" name="Google Shape;266;p48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" name="Google Shape;267;p48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8" name="Google Shape;268;p4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9" name="Google Shape;269;p4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0" name="Google Shape;270;p4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3" name="Google Shape;273;p49"/>
          <p:cNvSpPr txBox="1">
            <a:spLocks noGrp="1"/>
          </p:cNvSpPr>
          <p:nvPr>
            <p:ph type="body" idx="1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4" name="Google Shape;274;p4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5" name="Google Shape;275;p4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6" name="Google Shape;276;p4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0"/>
          <p:cNvSpPr txBox="1">
            <a:spLocks noGrp="1"/>
          </p:cNvSpPr>
          <p:nvPr>
            <p:ph type="title"/>
          </p:nvPr>
        </p:nvSpPr>
        <p:spPr>
          <a:xfrm rot="5400000">
            <a:off x="5463750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9" name="Google Shape;279;p50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0" name="Google Shape;280;p5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1" name="Google Shape;281;p5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2" name="Google Shape;282;p5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body" idx="1"/>
          </p:nvPr>
        </p:nvSpPr>
        <p:spPr>
          <a:xfrm>
            <a:off x="457200" y="1200161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27"/>
          <p:cNvSpPr txBox="1">
            <a:spLocks noGrp="1"/>
          </p:cNvSpPr>
          <p:nvPr>
            <p:ph type="dt" idx="10"/>
          </p:nvPr>
        </p:nvSpPr>
        <p:spPr>
          <a:xfrm>
            <a:off x="457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p27"/>
          <p:cNvSpPr txBox="1">
            <a:spLocks noGrp="1"/>
          </p:cNvSpPr>
          <p:nvPr>
            <p:ph type="ftr" idx="11"/>
          </p:nvPr>
        </p:nvSpPr>
        <p:spPr>
          <a:xfrm>
            <a:off x="3124201" y="4767274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6845" marR="0" lvl="1" indent="-1234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3696" marR="0" lvl="2" indent="-1199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0549" marR="0" lvl="3" indent="-1164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7398" marR="0" lvl="4" indent="-112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4244" marR="0" lvl="5" indent="-1094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1098" marR="0" lvl="6" indent="-1059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197941" marR="0" lvl="7" indent="-1024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4794" marR="0" lvl="8" indent="-98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p27"/>
          <p:cNvSpPr txBox="1">
            <a:spLocks noGrp="1"/>
          </p:cNvSpPr>
          <p:nvPr>
            <p:ph type="sldNum" idx="12"/>
          </p:nvPr>
        </p:nvSpPr>
        <p:spPr>
          <a:xfrm>
            <a:off x="6553200" y="4767274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0" tIns="45675" rIns="9135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0" name="Google Shape;210;p3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1" name="Google Shape;211;p3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2" name="Google Shape;212;p3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3" name="Google Shape;213;p3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12" Type="http://schemas.openxmlformats.org/officeDocument/2006/relationships/image" Target="../media/image7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.png"/><Relationship Id="rId11" Type="http://schemas.openxmlformats.org/officeDocument/2006/relationships/image" Target="../media/image12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1.png"/><Relationship Id="rId19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openxmlformats.org/officeDocument/2006/relationships/image" Target="../media/image17.png"/><Relationship Id="rId1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7.png"/><Relationship Id="rId1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2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7.png"/><Relationship Id="rId19" Type="http://schemas.openxmlformats.org/officeDocument/2006/relationships/image" Target="../media/image25.jpg"/><Relationship Id="rId4" Type="http://schemas.openxmlformats.org/officeDocument/2006/relationships/image" Target="../media/image8.png"/><Relationship Id="rId9" Type="http://schemas.openxmlformats.org/officeDocument/2006/relationships/image" Target="../media/image16.png"/><Relationship Id="rId1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7.png"/><Relationship Id="rId1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12" Type="http://schemas.openxmlformats.org/officeDocument/2006/relationships/image" Target="../media/image12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9.png"/><Relationship Id="rId10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16.png"/><Relationship Id="rId1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12" Type="http://schemas.openxmlformats.org/officeDocument/2006/relationships/image" Target="../media/image7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.png"/><Relationship Id="rId11" Type="http://schemas.openxmlformats.org/officeDocument/2006/relationships/image" Target="../media/image12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1.png"/><Relationship Id="rId19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openxmlformats.org/officeDocument/2006/relationships/image" Target="../media/image17.png"/><Relationship Id="rId1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Follow agreed upon rules for discussions (p.7)</a:t>
            </a:r>
            <a:endParaRPr/>
          </a:p>
        </p:txBody>
      </p:sp>
      <p:graphicFrame>
        <p:nvGraphicFramePr>
          <p:cNvPr id="290" name="Google Shape;290;p53"/>
          <p:cNvGraphicFramePr/>
          <p:nvPr/>
        </p:nvGraphicFramePr>
        <p:xfrm>
          <a:off x="438150" y="1290650"/>
          <a:ext cx="8520600" cy="3113400"/>
        </p:xfrm>
        <a:graphic>
          <a:graphicData uri="http://schemas.openxmlformats.org/drawingml/2006/table">
            <a:tbl>
              <a:tblPr>
                <a:noFill/>
                <a:tableStyleId>{FC95158A-38D0-4D46-99A8-0C464E9A4C1F}</a:tableStyleId>
              </a:tblPr>
              <a:tblGrid>
                <a:gridCol w="3662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8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41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Unstructured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Structured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9250">
                <a:tc>
                  <a:txBody>
                    <a:bodyPr/>
                    <a:lstStyle/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❏"/>
                      </a:pPr>
                      <a:r>
                        <a:rPr lang="en"/>
                        <a:t>One person speaks at a time</a:t>
                      </a:r>
                      <a:endParaRPr/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❏"/>
                      </a:pPr>
                      <a:r>
                        <a:rPr lang="en"/>
                        <a:t>Invite others to speak</a:t>
                      </a:r>
                      <a:endParaRPr/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❏"/>
                      </a:pPr>
                      <a:r>
                        <a:rPr lang="en"/>
                        <a:t>Take turns</a:t>
                      </a:r>
                      <a:endParaRPr/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❏"/>
                      </a:pPr>
                      <a:r>
                        <a:rPr lang="en"/>
                        <a:t>Listen to peers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Teacher uses routine actions and identifies:</a:t>
                      </a:r>
                      <a:endParaRPr/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❏"/>
                      </a:pPr>
                      <a:r>
                        <a:rPr lang="en" b="1"/>
                        <a:t>Roles</a:t>
                      </a:r>
                      <a:r>
                        <a:rPr lang="en"/>
                        <a:t> - each person is both the speaker and the listener</a:t>
                      </a:r>
                      <a:endParaRPr/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❏"/>
                      </a:pPr>
                      <a:r>
                        <a:rPr lang="en" b="1"/>
                        <a:t>Turns</a:t>
                      </a:r>
                      <a:r>
                        <a:rPr lang="en"/>
                        <a:t> (who goes first)</a:t>
                      </a:r>
                      <a:endParaRPr/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❏"/>
                      </a:pPr>
                      <a:r>
                        <a:rPr lang="en" b="1"/>
                        <a:t>Time</a:t>
                      </a:r>
                      <a:r>
                        <a:rPr lang="en"/>
                        <a:t> - each person speaks for same amount of time determined by the teacher</a:t>
                      </a:r>
                      <a:endParaRPr/>
                    </a:p>
                    <a:p>
                      <a:pPr marL="457200" lvl="0" indent="-3175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Char char="❏"/>
                      </a:pPr>
                      <a:r>
                        <a:rPr lang="en" b="1"/>
                        <a:t>Rules </a:t>
                      </a:r>
                      <a:r>
                        <a:rPr lang="en"/>
                        <a:t>- to ensure access for all students (such as a rule of “Point and Repeat” - enabling students to point to another students who will repeat what they said. This is good for English learners to begin conversations.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62"/>
          <p:cNvSpPr txBox="1"/>
          <p:nvPr/>
        </p:nvSpPr>
        <p:spPr>
          <a:xfrm>
            <a:off x="1473219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A	        B		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664" name="Google Shape;664;p62"/>
          <p:cNvSpPr/>
          <p:nvPr/>
        </p:nvSpPr>
        <p:spPr>
          <a:xfrm>
            <a:off x="2066056" y="23046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62"/>
          <p:cNvSpPr/>
          <p:nvPr/>
        </p:nvSpPr>
        <p:spPr>
          <a:xfrm>
            <a:off x="3018575" y="856825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62"/>
          <p:cNvSpPr/>
          <p:nvPr/>
        </p:nvSpPr>
        <p:spPr>
          <a:xfrm>
            <a:off x="7476884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62"/>
          <p:cNvSpPr/>
          <p:nvPr/>
        </p:nvSpPr>
        <p:spPr>
          <a:xfrm>
            <a:off x="3895078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62"/>
          <p:cNvSpPr/>
          <p:nvPr/>
        </p:nvSpPr>
        <p:spPr>
          <a:xfrm>
            <a:off x="4790529" y="2285611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62"/>
          <p:cNvSpPr/>
          <p:nvPr/>
        </p:nvSpPr>
        <p:spPr>
          <a:xfrm>
            <a:off x="5685981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62"/>
          <p:cNvSpPr/>
          <p:nvPr/>
        </p:nvSpPr>
        <p:spPr>
          <a:xfrm>
            <a:off x="2104081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62"/>
          <p:cNvSpPr/>
          <p:nvPr/>
        </p:nvSpPr>
        <p:spPr>
          <a:xfrm>
            <a:off x="1208693" y="856837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2" name="Google Shape;672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9875" y="955541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5255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62"/>
          <p:cNvSpPr/>
          <p:nvPr/>
        </p:nvSpPr>
        <p:spPr>
          <a:xfrm>
            <a:off x="3894856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62"/>
          <p:cNvSpPr/>
          <p:nvPr/>
        </p:nvSpPr>
        <p:spPr>
          <a:xfrm>
            <a:off x="4790243" y="856826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62"/>
          <p:cNvSpPr/>
          <p:nvPr/>
        </p:nvSpPr>
        <p:spPr>
          <a:xfrm>
            <a:off x="5685631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62"/>
          <p:cNvSpPr/>
          <p:nvPr/>
        </p:nvSpPr>
        <p:spPr>
          <a:xfrm>
            <a:off x="6581018" y="856826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62"/>
          <p:cNvSpPr/>
          <p:nvPr/>
        </p:nvSpPr>
        <p:spPr>
          <a:xfrm>
            <a:off x="7476406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9" name="Google Shape;679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7571" y="955544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96796" y="955539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92196" y="955539"/>
            <a:ext cx="365403" cy="3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6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06030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6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417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6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10642" y="955532"/>
            <a:ext cx="365401" cy="365419"/>
          </a:xfrm>
          <a:prstGeom prst="rect">
            <a:avLst/>
          </a:prstGeom>
          <a:noFill/>
          <a:ln>
            <a:noFill/>
          </a:ln>
        </p:spPr>
      </p:pic>
      <p:sp>
        <p:nvSpPr>
          <p:cNvPr id="685" name="Google Shape;685;p62"/>
          <p:cNvSpPr/>
          <p:nvPr/>
        </p:nvSpPr>
        <p:spPr>
          <a:xfrm>
            <a:off x="2104186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62"/>
          <p:cNvSpPr/>
          <p:nvPr/>
        </p:nvSpPr>
        <p:spPr>
          <a:xfrm>
            <a:off x="2999637" y="157121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62"/>
          <p:cNvSpPr/>
          <p:nvPr/>
        </p:nvSpPr>
        <p:spPr>
          <a:xfrm>
            <a:off x="1208734" y="1571225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62"/>
          <p:cNvSpPr/>
          <p:nvPr/>
        </p:nvSpPr>
        <p:spPr>
          <a:xfrm>
            <a:off x="3895089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62"/>
          <p:cNvSpPr/>
          <p:nvPr/>
        </p:nvSpPr>
        <p:spPr>
          <a:xfrm>
            <a:off x="4790540" y="157121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62"/>
          <p:cNvSpPr/>
          <p:nvPr/>
        </p:nvSpPr>
        <p:spPr>
          <a:xfrm>
            <a:off x="5685992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62"/>
          <p:cNvSpPr/>
          <p:nvPr/>
        </p:nvSpPr>
        <p:spPr>
          <a:xfrm>
            <a:off x="6581443" y="157121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62"/>
          <p:cNvSpPr/>
          <p:nvPr/>
        </p:nvSpPr>
        <p:spPr>
          <a:xfrm>
            <a:off x="7476895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3" name="Google Shape;693;p6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01729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6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06278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6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727232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6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210826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6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897192" y="166995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6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315375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6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419934" y="166994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6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792632" y="1669969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p62"/>
          <p:cNvSpPr/>
          <p:nvPr/>
        </p:nvSpPr>
        <p:spPr>
          <a:xfrm>
            <a:off x="1208723" y="22856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2" name="Google Shape;702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6275" y="236609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729" y="2384355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62"/>
          <p:cNvSpPr/>
          <p:nvPr/>
        </p:nvSpPr>
        <p:spPr>
          <a:xfrm>
            <a:off x="2999626" y="2285611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62"/>
          <p:cNvSpPr/>
          <p:nvPr/>
        </p:nvSpPr>
        <p:spPr>
          <a:xfrm>
            <a:off x="6581432" y="2285611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62"/>
          <p:cNvSpPr/>
          <p:nvPr/>
        </p:nvSpPr>
        <p:spPr>
          <a:xfrm>
            <a:off x="7476884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7" name="Google Shape;707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2635" y="2384359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0829" y="238435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97173" y="2384320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p6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19923" y="238433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6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15375" y="236609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6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88084" y="2366085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62"/>
          <p:cNvSpPr/>
          <p:nvPr/>
        </p:nvSpPr>
        <p:spPr>
          <a:xfrm>
            <a:off x="2104174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62"/>
          <p:cNvSpPr/>
          <p:nvPr/>
        </p:nvSpPr>
        <p:spPr>
          <a:xfrm>
            <a:off x="2999626" y="30040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62"/>
          <p:cNvSpPr/>
          <p:nvPr/>
        </p:nvSpPr>
        <p:spPr>
          <a:xfrm>
            <a:off x="1208723" y="3004033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62"/>
          <p:cNvSpPr/>
          <p:nvPr/>
        </p:nvSpPr>
        <p:spPr>
          <a:xfrm>
            <a:off x="3895078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62"/>
          <p:cNvSpPr/>
          <p:nvPr/>
        </p:nvSpPr>
        <p:spPr>
          <a:xfrm>
            <a:off x="4790529" y="30040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62"/>
          <p:cNvSpPr/>
          <p:nvPr/>
        </p:nvSpPr>
        <p:spPr>
          <a:xfrm>
            <a:off x="5685981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62"/>
          <p:cNvSpPr/>
          <p:nvPr/>
        </p:nvSpPr>
        <p:spPr>
          <a:xfrm>
            <a:off x="6581432" y="30040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62"/>
          <p:cNvSpPr/>
          <p:nvPr/>
        </p:nvSpPr>
        <p:spPr>
          <a:xfrm>
            <a:off x="7476884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1" name="Google Shape;721;p6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97181" y="3080591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6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88073" y="3098719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6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106278" y="3098730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6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419923" y="3098775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6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15386" y="309870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6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001729" y="31027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6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792632" y="309869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6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171106" y="3098742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62"/>
          <p:cNvSpPr/>
          <p:nvPr/>
        </p:nvSpPr>
        <p:spPr>
          <a:xfrm>
            <a:off x="3895078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62"/>
          <p:cNvSpPr/>
          <p:nvPr/>
        </p:nvSpPr>
        <p:spPr>
          <a:xfrm>
            <a:off x="4790529" y="36962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62"/>
          <p:cNvSpPr/>
          <p:nvPr/>
        </p:nvSpPr>
        <p:spPr>
          <a:xfrm>
            <a:off x="5685981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62"/>
          <p:cNvSpPr/>
          <p:nvPr/>
        </p:nvSpPr>
        <p:spPr>
          <a:xfrm>
            <a:off x="2104174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62"/>
          <p:cNvSpPr/>
          <p:nvPr/>
        </p:nvSpPr>
        <p:spPr>
          <a:xfrm>
            <a:off x="1208723" y="3696233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34" name="Google Shape;734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7178" y="3794955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88084" y="3794933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62"/>
          <p:cNvSpPr/>
          <p:nvPr/>
        </p:nvSpPr>
        <p:spPr>
          <a:xfrm>
            <a:off x="2999626" y="36962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62"/>
          <p:cNvSpPr/>
          <p:nvPr/>
        </p:nvSpPr>
        <p:spPr>
          <a:xfrm>
            <a:off x="6581432" y="36962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38" name="Google Shape;738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5377" y="3794947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2635" y="3794942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19916" y="3794931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6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10826" y="37949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6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729" y="382113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6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06278" y="3794924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62"/>
          <p:cNvSpPr/>
          <p:nvPr/>
        </p:nvSpPr>
        <p:spPr>
          <a:xfrm>
            <a:off x="2104163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62"/>
          <p:cNvSpPr/>
          <p:nvPr/>
        </p:nvSpPr>
        <p:spPr>
          <a:xfrm>
            <a:off x="2999615" y="438844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62"/>
          <p:cNvSpPr/>
          <p:nvPr/>
        </p:nvSpPr>
        <p:spPr>
          <a:xfrm>
            <a:off x="1208712" y="4388455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62"/>
          <p:cNvSpPr/>
          <p:nvPr/>
        </p:nvSpPr>
        <p:spPr>
          <a:xfrm>
            <a:off x="3895066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62"/>
          <p:cNvSpPr/>
          <p:nvPr/>
        </p:nvSpPr>
        <p:spPr>
          <a:xfrm>
            <a:off x="4790518" y="438844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62"/>
          <p:cNvSpPr/>
          <p:nvPr/>
        </p:nvSpPr>
        <p:spPr>
          <a:xfrm>
            <a:off x="5685969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62"/>
          <p:cNvSpPr/>
          <p:nvPr/>
        </p:nvSpPr>
        <p:spPr>
          <a:xfrm>
            <a:off x="6581421" y="438844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62"/>
          <p:cNvSpPr/>
          <p:nvPr/>
        </p:nvSpPr>
        <p:spPr>
          <a:xfrm>
            <a:off x="7476872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52" name="Google Shape;752;p6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7109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6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01707" y="44871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6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15352" y="449120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6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10625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6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92621" y="4491202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6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897158" y="450929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6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688073" y="449116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6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419878" y="4491168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62"/>
          <p:cNvSpPr txBox="1"/>
          <p:nvPr/>
        </p:nvSpPr>
        <p:spPr>
          <a:xfrm>
            <a:off x="767088" y="748370"/>
            <a:ext cx="365400" cy="38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1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2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3</a:t>
            </a:r>
            <a:endParaRPr sz="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4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5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6</a:t>
            </a:r>
            <a:endParaRPr sz="3000" b="1">
              <a:solidFill>
                <a:srgbClr val="FFFFFF"/>
              </a:solidFill>
            </a:endParaRPr>
          </a:p>
        </p:txBody>
      </p:sp>
      <p:sp>
        <p:nvSpPr>
          <p:cNvPr id="761" name="Google Shape;761;p62"/>
          <p:cNvSpPr/>
          <p:nvPr/>
        </p:nvSpPr>
        <p:spPr>
          <a:xfrm>
            <a:off x="0" y="0"/>
            <a:ext cx="9144000" cy="473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latin typeface="Montserrat"/>
                <a:ea typeface="Montserrat"/>
                <a:cs typeface="Montserrat"/>
                <a:sym typeface="Montserrat"/>
              </a:rPr>
              <a:t>ELBOW EXCHANGE - B Row Speaks Second</a:t>
            </a:r>
            <a:endParaRPr sz="30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2" name="Google Shape;762;p62"/>
          <p:cNvSpPr txBox="1"/>
          <p:nvPr/>
        </p:nvSpPr>
        <p:spPr>
          <a:xfrm>
            <a:off x="3246340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763" name="Google Shape;763;p62"/>
          <p:cNvSpPr txBox="1"/>
          <p:nvPr/>
        </p:nvSpPr>
        <p:spPr>
          <a:xfrm>
            <a:off x="5027678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764" name="Google Shape;764;p62"/>
          <p:cNvSpPr txBox="1"/>
          <p:nvPr/>
        </p:nvSpPr>
        <p:spPr>
          <a:xfrm>
            <a:off x="6809646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765" name="Google Shape;765;p62"/>
          <p:cNvSpPr/>
          <p:nvPr/>
        </p:nvSpPr>
        <p:spPr>
          <a:xfrm>
            <a:off x="2039850" y="523225"/>
            <a:ext cx="940500" cy="4541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62"/>
          <p:cNvSpPr/>
          <p:nvPr/>
        </p:nvSpPr>
        <p:spPr>
          <a:xfrm>
            <a:off x="3792450" y="523225"/>
            <a:ext cx="940500" cy="4541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62"/>
          <p:cNvSpPr/>
          <p:nvPr/>
        </p:nvSpPr>
        <p:spPr>
          <a:xfrm>
            <a:off x="5621250" y="523225"/>
            <a:ext cx="940500" cy="4541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62"/>
          <p:cNvSpPr/>
          <p:nvPr/>
        </p:nvSpPr>
        <p:spPr>
          <a:xfrm>
            <a:off x="7450050" y="523225"/>
            <a:ext cx="940500" cy="4541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2"/>
          <p:cNvSpPr/>
          <p:nvPr/>
        </p:nvSpPr>
        <p:spPr>
          <a:xfrm>
            <a:off x="2066056" y="23046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62"/>
          <p:cNvSpPr/>
          <p:nvPr/>
        </p:nvSpPr>
        <p:spPr>
          <a:xfrm>
            <a:off x="3018575" y="856825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62"/>
          <p:cNvSpPr/>
          <p:nvPr/>
        </p:nvSpPr>
        <p:spPr>
          <a:xfrm>
            <a:off x="7476884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62"/>
          <p:cNvSpPr/>
          <p:nvPr/>
        </p:nvSpPr>
        <p:spPr>
          <a:xfrm>
            <a:off x="3895078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62"/>
          <p:cNvSpPr/>
          <p:nvPr/>
        </p:nvSpPr>
        <p:spPr>
          <a:xfrm>
            <a:off x="4790529" y="2285611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62"/>
          <p:cNvSpPr/>
          <p:nvPr/>
        </p:nvSpPr>
        <p:spPr>
          <a:xfrm>
            <a:off x="5685981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62"/>
          <p:cNvSpPr/>
          <p:nvPr/>
        </p:nvSpPr>
        <p:spPr>
          <a:xfrm>
            <a:off x="2104081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62"/>
          <p:cNvSpPr/>
          <p:nvPr/>
        </p:nvSpPr>
        <p:spPr>
          <a:xfrm>
            <a:off x="1208693" y="856837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2" name="Google Shape;672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9875" y="955541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5255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62"/>
          <p:cNvSpPr/>
          <p:nvPr/>
        </p:nvSpPr>
        <p:spPr>
          <a:xfrm>
            <a:off x="3894856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62"/>
          <p:cNvSpPr/>
          <p:nvPr/>
        </p:nvSpPr>
        <p:spPr>
          <a:xfrm>
            <a:off x="4790243" y="856826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62"/>
          <p:cNvSpPr/>
          <p:nvPr/>
        </p:nvSpPr>
        <p:spPr>
          <a:xfrm>
            <a:off x="5685631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62"/>
          <p:cNvSpPr/>
          <p:nvPr/>
        </p:nvSpPr>
        <p:spPr>
          <a:xfrm>
            <a:off x="6581018" y="856826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62"/>
          <p:cNvSpPr/>
          <p:nvPr/>
        </p:nvSpPr>
        <p:spPr>
          <a:xfrm>
            <a:off x="7476406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9" name="Google Shape;679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7571" y="955544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96796" y="955539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92196" y="955539"/>
            <a:ext cx="365403" cy="3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6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06030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6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417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6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10642" y="955532"/>
            <a:ext cx="365401" cy="365419"/>
          </a:xfrm>
          <a:prstGeom prst="rect">
            <a:avLst/>
          </a:prstGeom>
          <a:noFill/>
          <a:ln>
            <a:noFill/>
          </a:ln>
        </p:spPr>
      </p:pic>
      <p:sp>
        <p:nvSpPr>
          <p:cNvPr id="685" name="Google Shape;685;p62"/>
          <p:cNvSpPr/>
          <p:nvPr/>
        </p:nvSpPr>
        <p:spPr>
          <a:xfrm>
            <a:off x="2104186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62"/>
          <p:cNvSpPr/>
          <p:nvPr/>
        </p:nvSpPr>
        <p:spPr>
          <a:xfrm>
            <a:off x="2999637" y="157121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62"/>
          <p:cNvSpPr/>
          <p:nvPr/>
        </p:nvSpPr>
        <p:spPr>
          <a:xfrm>
            <a:off x="1208734" y="1571225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62"/>
          <p:cNvSpPr/>
          <p:nvPr/>
        </p:nvSpPr>
        <p:spPr>
          <a:xfrm>
            <a:off x="3895089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62"/>
          <p:cNvSpPr/>
          <p:nvPr/>
        </p:nvSpPr>
        <p:spPr>
          <a:xfrm>
            <a:off x="4790540" y="157121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62"/>
          <p:cNvSpPr/>
          <p:nvPr/>
        </p:nvSpPr>
        <p:spPr>
          <a:xfrm>
            <a:off x="5685992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62"/>
          <p:cNvSpPr/>
          <p:nvPr/>
        </p:nvSpPr>
        <p:spPr>
          <a:xfrm>
            <a:off x="6581443" y="157121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62"/>
          <p:cNvSpPr/>
          <p:nvPr/>
        </p:nvSpPr>
        <p:spPr>
          <a:xfrm>
            <a:off x="7476895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3" name="Google Shape;693;p6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01729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6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06278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6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727232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6" name="Google Shape;696;p6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210826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6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897192" y="166995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6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315375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6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419934" y="166994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6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792632" y="1669969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Google Shape;701;p62"/>
          <p:cNvSpPr/>
          <p:nvPr/>
        </p:nvSpPr>
        <p:spPr>
          <a:xfrm>
            <a:off x="1208723" y="22856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2" name="Google Shape;702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6275" y="236609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729" y="2384355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62"/>
          <p:cNvSpPr/>
          <p:nvPr/>
        </p:nvSpPr>
        <p:spPr>
          <a:xfrm>
            <a:off x="2999626" y="2285611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62"/>
          <p:cNvSpPr/>
          <p:nvPr/>
        </p:nvSpPr>
        <p:spPr>
          <a:xfrm>
            <a:off x="6581432" y="2285611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62"/>
          <p:cNvSpPr/>
          <p:nvPr/>
        </p:nvSpPr>
        <p:spPr>
          <a:xfrm>
            <a:off x="7476884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7" name="Google Shape;707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2635" y="2384359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0829" y="238435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97173" y="2384320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p6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19923" y="238433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6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15375" y="236609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6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88084" y="2366085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713" name="Google Shape;713;p62"/>
          <p:cNvSpPr/>
          <p:nvPr/>
        </p:nvSpPr>
        <p:spPr>
          <a:xfrm>
            <a:off x="2104174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62"/>
          <p:cNvSpPr/>
          <p:nvPr/>
        </p:nvSpPr>
        <p:spPr>
          <a:xfrm>
            <a:off x="2999626" y="30040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62"/>
          <p:cNvSpPr/>
          <p:nvPr/>
        </p:nvSpPr>
        <p:spPr>
          <a:xfrm>
            <a:off x="1208723" y="3004033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62"/>
          <p:cNvSpPr/>
          <p:nvPr/>
        </p:nvSpPr>
        <p:spPr>
          <a:xfrm>
            <a:off x="3895078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62"/>
          <p:cNvSpPr/>
          <p:nvPr/>
        </p:nvSpPr>
        <p:spPr>
          <a:xfrm>
            <a:off x="4790529" y="30040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62"/>
          <p:cNvSpPr/>
          <p:nvPr/>
        </p:nvSpPr>
        <p:spPr>
          <a:xfrm>
            <a:off x="5685981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62"/>
          <p:cNvSpPr/>
          <p:nvPr/>
        </p:nvSpPr>
        <p:spPr>
          <a:xfrm>
            <a:off x="6581432" y="30040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62"/>
          <p:cNvSpPr/>
          <p:nvPr/>
        </p:nvSpPr>
        <p:spPr>
          <a:xfrm>
            <a:off x="7476884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1" name="Google Shape;721;p6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97181" y="3080591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6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88073" y="3098719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6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106278" y="3098730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6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419923" y="3098775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" name="Google Shape;725;p6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15386" y="309870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6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001729" y="31027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6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792632" y="309869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6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171106" y="3098742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62"/>
          <p:cNvSpPr/>
          <p:nvPr/>
        </p:nvSpPr>
        <p:spPr>
          <a:xfrm>
            <a:off x="3895078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62"/>
          <p:cNvSpPr/>
          <p:nvPr/>
        </p:nvSpPr>
        <p:spPr>
          <a:xfrm>
            <a:off x="4790529" y="36962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62"/>
          <p:cNvSpPr/>
          <p:nvPr/>
        </p:nvSpPr>
        <p:spPr>
          <a:xfrm>
            <a:off x="5685981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62"/>
          <p:cNvSpPr/>
          <p:nvPr/>
        </p:nvSpPr>
        <p:spPr>
          <a:xfrm>
            <a:off x="2104174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62"/>
          <p:cNvSpPr/>
          <p:nvPr/>
        </p:nvSpPr>
        <p:spPr>
          <a:xfrm>
            <a:off x="1208723" y="3696233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34" name="Google Shape;734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7178" y="3794955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88084" y="3794933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62"/>
          <p:cNvSpPr/>
          <p:nvPr/>
        </p:nvSpPr>
        <p:spPr>
          <a:xfrm>
            <a:off x="2999626" y="36962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62"/>
          <p:cNvSpPr/>
          <p:nvPr/>
        </p:nvSpPr>
        <p:spPr>
          <a:xfrm>
            <a:off x="6581432" y="36962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38" name="Google Shape;738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5377" y="3794947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2635" y="3794942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19916" y="3794931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6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10826" y="37949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6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729" y="382113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3" name="Google Shape;743;p6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06278" y="3794924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62"/>
          <p:cNvSpPr/>
          <p:nvPr/>
        </p:nvSpPr>
        <p:spPr>
          <a:xfrm>
            <a:off x="2104163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62"/>
          <p:cNvSpPr/>
          <p:nvPr/>
        </p:nvSpPr>
        <p:spPr>
          <a:xfrm>
            <a:off x="2999615" y="438844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62"/>
          <p:cNvSpPr/>
          <p:nvPr/>
        </p:nvSpPr>
        <p:spPr>
          <a:xfrm>
            <a:off x="1208712" y="4388455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62"/>
          <p:cNvSpPr/>
          <p:nvPr/>
        </p:nvSpPr>
        <p:spPr>
          <a:xfrm>
            <a:off x="3895066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62"/>
          <p:cNvSpPr/>
          <p:nvPr/>
        </p:nvSpPr>
        <p:spPr>
          <a:xfrm>
            <a:off x="4790518" y="438844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62"/>
          <p:cNvSpPr/>
          <p:nvPr/>
        </p:nvSpPr>
        <p:spPr>
          <a:xfrm>
            <a:off x="5685969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62"/>
          <p:cNvSpPr/>
          <p:nvPr/>
        </p:nvSpPr>
        <p:spPr>
          <a:xfrm>
            <a:off x="6581421" y="438844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62"/>
          <p:cNvSpPr/>
          <p:nvPr/>
        </p:nvSpPr>
        <p:spPr>
          <a:xfrm>
            <a:off x="7476872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52" name="Google Shape;752;p6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7109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3" name="Google Shape;753;p6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01707" y="44871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4" name="Google Shape;754;p6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15352" y="449120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6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10625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6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92621" y="4491202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6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897158" y="450929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8" name="Google Shape;758;p6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688073" y="449116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6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419878" y="4491168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62"/>
          <p:cNvSpPr txBox="1"/>
          <p:nvPr/>
        </p:nvSpPr>
        <p:spPr>
          <a:xfrm>
            <a:off x="767088" y="748370"/>
            <a:ext cx="365400" cy="38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1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2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3</a:t>
            </a:r>
            <a:endParaRPr sz="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4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5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6</a:t>
            </a:r>
            <a:endParaRPr sz="3000" b="1">
              <a:solidFill>
                <a:srgbClr val="FFFFFF"/>
              </a:solidFill>
            </a:endParaRPr>
          </a:p>
        </p:txBody>
      </p:sp>
      <p:sp>
        <p:nvSpPr>
          <p:cNvPr id="761" name="Google Shape;761;p62"/>
          <p:cNvSpPr/>
          <p:nvPr/>
        </p:nvSpPr>
        <p:spPr>
          <a:xfrm>
            <a:off x="0" y="0"/>
            <a:ext cx="9144000" cy="473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latin typeface="Montserrat"/>
                <a:ea typeface="Montserrat"/>
                <a:cs typeface="Montserrat"/>
                <a:sym typeface="Montserrat"/>
              </a:rPr>
              <a:t>ELBOW EXCHANGE - B Row Speaks Second</a:t>
            </a:r>
            <a:endParaRPr sz="30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5" name="Google Shape;765;p62"/>
          <p:cNvSpPr/>
          <p:nvPr/>
        </p:nvSpPr>
        <p:spPr>
          <a:xfrm>
            <a:off x="1132488" y="523225"/>
            <a:ext cx="1674856" cy="4541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62"/>
          <p:cNvSpPr/>
          <p:nvPr/>
        </p:nvSpPr>
        <p:spPr>
          <a:xfrm>
            <a:off x="3065022" y="523225"/>
            <a:ext cx="1553186" cy="4541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62"/>
          <p:cNvSpPr/>
          <p:nvPr/>
        </p:nvSpPr>
        <p:spPr>
          <a:xfrm>
            <a:off x="4828335" y="523225"/>
            <a:ext cx="1626339" cy="4541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62"/>
          <p:cNvSpPr/>
          <p:nvPr/>
        </p:nvSpPr>
        <p:spPr>
          <a:xfrm>
            <a:off x="6594753" y="487231"/>
            <a:ext cx="1655718" cy="4541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785EEF3-D545-44A3-B771-4E826A362A90}"/>
              </a:ext>
            </a:extLst>
          </p:cNvPr>
          <p:cNvCxnSpPr/>
          <p:nvPr/>
        </p:nvCxnSpPr>
        <p:spPr>
          <a:xfrm>
            <a:off x="3326320" y="661359"/>
            <a:ext cx="1137071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B5B110E2-DB1E-46B7-A21D-20052B8F7946}"/>
              </a:ext>
            </a:extLst>
          </p:cNvPr>
          <p:cNvCxnSpPr/>
          <p:nvPr/>
        </p:nvCxnSpPr>
        <p:spPr>
          <a:xfrm>
            <a:off x="1401380" y="661359"/>
            <a:ext cx="1137071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0FDBE869-0A53-4EB5-973D-8D9105FBD943}"/>
              </a:ext>
            </a:extLst>
          </p:cNvPr>
          <p:cNvCxnSpPr/>
          <p:nvPr/>
        </p:nvCxnSpPr>
        <p:spPr>
          <a:xfrm>
            <a:off x="5117095" y="675737"/>
            <a:ext cx="1137071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29ED7E9F-73DB-44EE-8D10-FBFCDE67B7EE}"/>
              </a:ext>
            </a:extLst>
          </p:cNvPr>
          <p:cNvCxnSpPr/>
          <p:nvPr/>
        </p:nvCxnSpPr>
        <p:spPr>
          <a:xfrm>
            <a:off x="6915903" y="661359"/>
            <a:ext cx="1137071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911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63"/>
          <p:cNvSpPr/>
          <p:nvPr/>
        </p:nvSpPr>
        <p:spPr>
          <a:xfrm>
            <a:off x="7476884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63"/>
          <p:cNvSpPr/>
          <p:nvPr/>
        </p:nvSpPr>
        <p:spPr>
          <a:xfrm>
            <a:off x="3895078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63"/>
          <p:cNvSpPr/>
          <p:nvPr/>
        </p:nvSpPr>
        <p:spPr>
          <a:xfrm>
            <a:off x="4790529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63"/>
          <p:cNvSpPr/>
          <p:nvPr/>
        </p:nvSpPr>
        <p:spPr>
          <a:xfrm>
            <a:off x="5685981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7" name="Google Shape;777;p63"/>
          <p:cNvGrpSpPr/>
          <p:nvPr/>
        </p:nvGrpSpPr>
        <p:grpSpPr>
          <a:xfrm>
            <a:off x="1208693" y="856826"/>
            <a:ext cx="7055462" cy="562843"/>
            <a:chOff x="638325" y="199175"/>
            <a:chExt cx="7867375" cy="627613"/>
          </a:xfrm>
        </p:grpSpPr>
        <p:sp>
          <p:nvSpPr>
            <p:cNvPr id="778" name="Google Shape;778;p63"/>
            <p:cNvSpPr/>
            <p:nvPr/>
          </p:nvSpPr>
          <p:spPr>
            <a:xfrm>
              <a:off x="1636750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9" name="Google Shape;779;p63"/>
            <p:cNvGrpSpPr/>
            <p:nvPr/>
          </p:nvGrpSpPr>
          <p:grpSpPr>
            <a:xfrm>
              <a:off x="638325" y="199188"/>
              <a:ext cx="878400" cy="627600"/>
              <a:chOff x="638325" y="199175"/>
              <a:chExt cx="878400" cy="627600"/>
            </a:xfrm>
          </p:grpSpPr>
          <p:sp>
            <p:nvSpPr>
              <p:cNvPr id="780" name="Google Shape;780;p63"/>
              <p:cNvSpPr/>
              <p:nvPr/>
            </p:nvSpPr>
            <p:spPr>
              <a:xfrm>
                <a:off x="638325" y="199175"/>
                <a:ext cx="878400" cy="627600"/>
              </a:xfrm>
              <a:prstGeom prst="rect">
                <a:avLst/>
              </a:pr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781" name="Google Shape;781;p63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873809" y="309238"/>
                <a:ext cx="407452" cy="4074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82" name="Google Shape;782;p6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72225" y="309250"/>
              <a:ext cx="407450" cy="407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3" name="Google Shape;783;p63"/>
            <p:cNvSpPr/>
            <p:nvPr/>
          </p:nvSpPr>
          <p:spPr>
            <a:xfrm>
              <a:off x="2635175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63"/>
            <p:cNvSpPr/>
            <p:nvPr/>
          </p:nvSpPr>
          <p:spPr>
            <a:xfrm>
              <a:off x="3633600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63"/>
            <p:cNvSpPr/>
            <p:nvPr/>
          </p:nvSpPr>
          <p:spPr>
            <a:xfrm>
              <a:off x="4632025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63"/>
            <p:cNvSpPr/>
            <p:nvPr/>
          </p:nvSpPr>
          <p:spPr>
            <a:xfrm>
              <a:off x="5630450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63"/>
            <p:cNvSpPr/>
            <p:nvPr/>
          </p:nvSpPr>
          <p:spPr>
            <a:xfrm>
              <a:off x="6628875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63"/>
            <p:cNvSpPr/>
            <p:nvPr/>
          </p:nvSpPr>
          <p:spPr>
            <a:xfrm>
              <a:off x="7627300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89" name="Google Shape;789;p6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862765" y="309254"/>
              <a:ext cx="407452" cy="4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0" name="Google Shape;790;p6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865916" y="309247"/>
              <a:ext cx="407452" cy="4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1" name="Google Shape;791;p6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864354" y="309248"/>
              <a:ext cx="407452" cy="407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2" name="Google Shape;792;p6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869075" y="309250"/>
              <a:ext cx="407450" cy="4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3" name="Google Shape;793;p63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4867500" y="309250"/>
              <a:ext cx="407450" cy="4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4" name="Google Shape;794;p63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2870650" y="309241"/>
              <a:ext cx="407450" cy="40747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5" name="Google Shape;795;p63"/>
          <p:cNvSpPr/>
          <p:nvPr/>
        </p:nvSpPr>
        <p:spPr>
          <a:xfrm>
            <a:off x="2104186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63"/>
          <p:cNvSpPr/>
          <p:nvPr/>
        </p:nvSpPr>
        <p:spPr>
          <a:xfrm>
            <a:off x="2999637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63"/>
          <p:cNvSpPr/>
          <p:nvPr/>
        </p:nvSpPr>
        <p:spPr>
          <a:xfrm>
            <a:off x="1208734" y="1571225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63"/>
          <p:cNvSpPr/>
          <p:nvPr/>
        </p:nvSpPr>
        <p:spPr>
          <a:xfrm>
            <a:off x="3895089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63"/>
          <p:cNvSpPr/>
          <p:nvPr/>
        </p:nvSpPr>
        <p:spPr>
          <a:xfrm>
            <a:off x="4790540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63"/>
          <p:cNvSpPr/>
          <p:nvPr/>
        </p:nvSpPr>
        <p:spPr>
          <a:xfrm>
            <a:off x="5685992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63"/>
          <p:cNvSpPr/>
          <p:nvPr/>
        </p:nvSpPr>
        <p:spPr>
          <a:xfrm>
            <a:off x="6581443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63"/>
          <p:cNvSpPr/>
          <p:nvPr/>
        </p:nvSpPr>
        <p:spPr>
          <a:xfrm>
            <a:off x="7476895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3" name="Google Shape;803;p6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01729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4" name="Google Shape;804;p6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06278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5" name="Google Shape;805;p6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727232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6" name="Google Shape;806;p6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210826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6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897192" y="166995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8" name="Google Shape;808;p6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315375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6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419934" y="166994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6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792632" y="1669969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811" name="Google Shape;811;p63"/>
          <p:cNvSpPr/>
          <p:nvPr/>
        </p:nvSpPr>
        <p:spPr>
          <a:xfrm>
            <a:off x="2104174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63"/>
          <p:cNvSpPr/>
          <p:nvPr/>
        </p:nvSpPr>
        <p:spPr>
          <a:xfrm>
            <a:off x="1208723" y="22856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3" name="Google Shape;813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6275" y="236609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Google Shape;814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729" y="2384355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815" name="Google Shape;815;p63"/>
          <p:cNvSpPr/>
          <p:nvPr/>
        </p:nvSpPr>
        <p:spPr>
          <a:xfrm>
            <a:off x="2999626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63"/>
          <p:cNvSpPr/>
          <p:nvPr/>
        </p:nvSpPr>
        <p:spPr>
          <a:xfrm>
            <a:off x="6581432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63"/>
          <p:cNvSpPr/>
          <p:nvPr/>
        </p:nvSpPr>
        <p:spPr>
          <a:xfrm>
            <a:off x="7476884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8" name="Google Shape;818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2635" y="2384359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" name="Google Shape;819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0829" y="238435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" name="Google Shape;820;p6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97173" y="2384320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" name="Google Shape;821;p6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19923" y="238433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" name="Google Shape;822;p6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15375" y="236609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6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88084" y="2366085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824" name="Google Shape;824;p63"/>
          <p:cNvSpPr/>
          <p:nvPr/>
        </p:nvSpPr>
        <p:spPr>
          <a:xfrm>
            <a:off x="2104174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63"/>
          <p:cNvSpPr/>
          <p:nvPr/>
        </p:nvSpPr>
        <p:spPr>
          <a:xfrm>
            <a:off x="2999626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63"/>
          <p:cNvSpPr/>
          <p:nvPr/>
        </p:nvSpPr>
        <p:spPr>
          <a:xfrm>
            <a:off x="1208723" y="3004033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63"/>
          <p:cNvSpPr/>
          <p:nvPr/>
        </p:nvSpPr>
        <p:spPr>
          <a:xfrm>
            <a:off x="3895078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63"/>
          <p:cNvSpPr/>
          <p:nvPr/>
        </p:nvSpPr>
        <p:spPr>
          <a:xfrm>
            <a:off x="4790529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63"/>
          <p:cNvSpPr/>
          <p:nvPr/>
        </p:nvSpPr>
        <p:spPr>
          <a:xfrm>
            <a:off x="5685981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63"/>
          <p:cNvSpPr/>
          <p:nvPr/>
        </p:nvSpPr>
        <p:spPr>
          <a:xfrm>
            <a:off x="6581432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63"/>
          <p:cNvSpPr/>
          <p:nvPr/>
        </p:nvSpPr>
        <p:spPr>
          <a:xfrm>
            <a:off x="7476884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32" name="Google Shape;832;p6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97181" y="3080591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6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88073" y="3098719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6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106278" y="3098730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p6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419923" y="3098775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p6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15386" y="309870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6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001729" y="31027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6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792632" y="309869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6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171106" y="3098742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63"/>
          <p:cNvSpPr/>
          <p:nvPr/>
        </p:nvSpPr>
        <p:spPr>
          <a:xfrm>
            <a:off x="3895078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63"/>
          <p:cNvSpPr/>
          <p:nvPr/>
        </p:nvSpPr>
        <p:spPr>
          <a:xfrm>
            <a:off x="4790529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63"/>
          <p:cNvSpPr/>
          <p:nvPr/>
        </p:nvSpPr>
        <p:spPr>
          <a:xfrm>
            <a:off x="5685981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63"/>
          <p:cNvSpPr/>
          <p:nvPr/>
        </p:nvSpPr>
        <p:spPr>
          <a:xfrm>
            <a:off x="2104174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63"/>
          <p:cNvSpPr/>
          <p:nvPr/>
        </p:nvSpPr>
        <p:spPr>
          <a:xfrm>
            <a:off x="1208723" y="3696233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45" name="Google Shape;84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7178" y="3794955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6" name="Google Shape;846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88084" y="3794933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847" name="Google Shape;847;p63"/>
          <p:cNvSpPr/>
          <p:nvPr/>
        </p:nvSpPr>
        <p:spPr>
          <a:xfrm>
            <a:off x="2999626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63"/>
          <p:cNvSpPr/>
          <p:nvPr/>
        </p:nvSpPr>
        <p:spPr>
          <a:xfrm>
            <a:off x="6581432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49" name="Google Shape;849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5377" y="3794947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2635" y="3794942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6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19916" y="3794931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p6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10826" y="37949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6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729" y="382113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4" name="Google Shape;854;p6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06278" y="3794924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63"/>
          <p:cNvSpPr/>
          <p:nvPr/>
        </p:nvSpPr>
        <p:spPr>
          <a:xfrm>
            <a:off x="2104163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63"/>
          <p:cNvSpPr/>
          <p:nvPr/>
        </p:nvSpPr>
        <p:spPr>
          <a:xfrm>
            <a:off x="2999615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63"/>
          <p:cNvSpPr/>
          <p:nvPr/>
        </p:nvSpPr>
        <p:spPr>
          <a:xfrm>
            <a:off x="1208712" y="4388455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63"/>
          <p:cNvSpPr/>
          <p:nvPr/>
        </p:nvSpPr>
        <p:spPr>
          <a:xfrm>
            <a:off x="3895066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63"/>
          <p:cNvSpPr/>
          <p:nvPr/>
        </p:nvSpPr>
        <p:spPr>
          <a:xfrm>
            <a:off x="4790518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63"/>
          <p:cNvSpPr/>
          <p:nvPr/>
        </p:nvSpPr>
        <p:spPr>
          <a:xfrm>
            <a:off x="5685969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63"/>
          <p:cNvSpPr/>
          <p:nvPr/>
        </p:nvSpPr>
        <p:spPr>
          <a:xfrm>
            <a:off x="6581421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63"/>
          <p:cNvSpPr/>
          <p:nvPr/>
        </p:nvSpPr>
        <p:spPr>
          <a:xfrm>
            <a:off x="7476872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63" name="Google Shape;863;p6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7109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4" name="Google Shape;864;p6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01707" y="44871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p6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15352" y="449120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6" name="Google Shape;866;p6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10625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7" name="Google Shape;867;p6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92621" y="4491202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8" name="Google Shape;868;p6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897158" y="450929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9" name="Google Shape;869;p6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688073" y="449116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0" name="Google Shape;870;p6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419878" y="4491168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871" name="Google Shape;871;p63"/>
          <p:cNvSpPr txBox="1"/>
          <p:nvPr/>
        </p:nvSpPr>
        <p:spPr>
          <a:xfrm>
            <a:off x="1473219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A	        B		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872" name="Google Shape;872;p63"/>
          <p:cNvSpPr txBox="1"/>
          <p:nvPr/>
        </p:nvSpPr>
        <p:spPr>
          <a:xfrm>
            <a:off x="3246340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873" name="Google Shape;873;p63"/>
          <p:cNvSpPr txBox="1"/>
          <p:nvPr/>
        </p:nvSpPr>
        <p:spPr>
          <a:xfrm>
            <a:off x="5027678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874" name="Google Shape;874;p63"/>
          <p:cNvSpPr txBox="1"/>
          <p:nvPr/>
        </p:nvSpPr>
        <p:spPr>
          <a:xfrm>
            <a:off x="6809646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875" name="Google Shape;875;p63"/>
          <p:cNvSpPr txBox="1"/>
          <p:nvPr/>
        </p:nvSpPr>
        <p:spPr>
          <a:xfrm>
            <a:off x="767088" y="748370"/>
            <a:ext cx="365400" cy="38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1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2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3</a:t>
            </a:r>
            <a:endParaRPr sz="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4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5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6</a:t>
            </a:r>
            <a:endParaRPr sz="3000" b="1">
              <a:solidFill>
                <a:srgbClr val="FFFFFF"/>
              </a:solidFill>
            </a:endParaRPr>
          </a:p>
        </p:txBody>
      </p:sp>
      <p:sp>
        <p:nvSpPr>
          <p:cNvPr id="876" name="Google Shape;876;p63"/>
          <p:cNvSpPr/>
          <p:nvPr/>
        </p:nvSpPr>
        <p:spPr>
          <a:xfrm>
            <a:off x="0" y="0"/>
            <a:ext cx="9144000" cy="473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latin typeface="Montserrat"/>
                <a:ea typeface="Montserrat"/>
                <a:cs typeface="Montserrat"/>
                <a:sym typeface="Montserrat"/>
              </a:rPr>
              <a:t>Return to Individual Task</a:t>
            </a:r>
            <a:endParaRPr sz="3000"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65"/>
          <p:cNvSpPr txBox="1"/>
          <p:nvPr/>
        </p:nvSpPr>
        <p:spPr>
          <a:xfrm>
            <a:off x="1500600" y="1441375"/>
            <a:ext cx="5716200" cy="16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Unstructured</a:t>
            </a:r>
            <a:endParaRPr sz="4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Free Discussion</a:t>
            </a:r>
            <a:endParaRPr sz="4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66"/>
          <p:cNvSpPr txBox="1"/>
          <p:nvPr/>
        </p:nvSpPr>
        <p:spPr>
          <a:xfrm>
            <a:off x="1371600" y="83299"/>
            <a:ext cx="66864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x 2 x 2</a:t>
            </a:r>
            <a:endParaRPr sz="5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7" name="Google Shape;897;p66"/>
          <p:cNvCxnSpPr/>
          <p:nvPr/>
        </p:nvCxnSpPr>
        <p:spPr>
          <a:xfrm>
            <a:off x="1991844" y="916008"/>
            <a:ext cx="51603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8" name="Google Shape;898;p66"/>
          <p:cNvSpPr txBox="1"/>
          <p:nvPr/>
        </p:nvSpPr>
        <p:spPr>
          <a:xfrm>
            <a:off x="4367425" y="993000"/>
            <a:ext cx="4719600" cy="39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  People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  Minutes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  __________</a:t>
            </a:r>
            <a:endParaRPr/>
          </a:p>
        </p:txBody>
      </p:sp>
      <p:pic>
        <p:nvPicPr>
          <p:cNvPr id="899" name="Google Shape;899;p66"/>
          <p:cNvPicPr preferRelativeResize="0"/>
          <p:nvPr/>
        </p:nvPicPr>
        <p:blipFill rotWithShape="1">
          <a:blip r:embed="rId3">
            <a:alphaModFix/>
          </a:blip>
          <a:srcRect l="43239"/>
          <a:stretch/>
        </p:blipFill>
        <p:spPr>
          <a:xfrm>
            <a:off x="352425" y="1636314"/>
            <a:ext cx="3819400" cy="1957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48"/>
          <p:cNvSpPr txBox="1">
            <a:spLocks noGrp="1"/>
          </p:cNvSpPr>
          <p:nvPr>
            <p:ph type="ctrTitle"/>
          </p:nvPr>
        </p:nvSpPr>
        <p:spPr>
          <a:xfrm>
            <a:off x="1657350" y="2821"/>
            <a:ext cx="6057900" cy="826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SzPts val="4860"/>
            </a:pPr>
            <a:r>
              <a:rPr lang="en-US" sz="3645"/>
              <a:t>Goal = 1 question – 1 Reporter</a:t>
            </a:r>
            <a:endParaRPr/>
          </a:p>
        </p:txBody>
      </p:sp>
      <p:graphicFrame>
        <p:nvGraphicFramePr>
          <p:cNvPr id="872" name="Google Shape;872;p148"/>
          <p:cNvGraphicFramePr/>
          <p:nvPr/>
        </p:nvGraphicFramePr>
        <p:xfrm>
          <a:off x="1485900" y="767992"/>
          <a:ext cx="6400800" cy="43250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59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strike="noStrike" cap="none"/>
                        <a:t>MUST HAVE</a:t>
                      </a:r>
                      <a:endParaRPr sz="1100"/>
                    </a:p>
                  </a:txBody>
                  <a:tcPr marL="51431" marR="51431" marT="25725" marB="25725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strike="noStrike" cap="none"/>
                        <a:t>AMAZING</a:t>
                      </a:r>
                      <a:endParaRPr sz="1100"/>
                    </a:p>
                  </a:txBody>
                  <a:tcPr marL="51431" marR="51431" marT="25725" marB="25725"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050"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Noto Sans Symbols"/>
                        <a:buChar char="❑"/>
                      </a:pPr>
                      <a:r>
                        <a:rPr lang="en-US" sz="2400" u="none" strike="noStrike" cap="none"/>
                        <a:t> Reporter represents the group</a:t>
                      </a:r>
                      <a:br>
                        <a:rPr lang="en-US" sz="2400" u="none" strike="noStrike" cap="none"/>
                      </a:br>
                      <a:endParaRPr sz="2400" u="none" strike="noStrike" cap="none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Noto Sans Symbols"/>
                        <a:buChar char="❑"/>
                      </a:pPr>
                      <a:r>
                        <a:rPr lang="en-US" sz="2400" u="none" strike="noStrike" cap="none"/>
                        <a:t> Short a few words</a:t>
                      </a:r>
                      <a:br>
                        <a:rPr lang="en-US" sz="2400" u="none" strike="noStrike" cap="none"/>
                      </a:br>
                      <a:endParaRPr sz="2400" u="none" strike="noStrike" cap="none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Noto Sans Symbols"/>
                        <a:buChar char="❑"/>
                      </a:pPr>
                      <a:r>
                        <a:rPr lang="en-US" sz="2400" u="none" strike="noStrike" cap="none"/>
                        <a:t> Poses a question that you’d like answered</a:t>
                      </a:r>
                      <a:endParaRPr sz="1100"/>
                    </a:p>
                  </a:txBody>
                  <a:tcPr marL="51431" marR="51431" marT="25725" marB="2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Noto Sans Symbols"/>
                        <a:buChar char="❑"/>
                      </a:pPr>
                      <a:r>
                        <a:rPr lang="en-US" sz="2400" u="none" strike="noStrike" cap="none"/>
                        <a:t> Memorable (gesture, </a:t>
                      </a:r>
                      <a:br>
                        <a:rPr lang="en-US" sz="2400" u="none" strike="noStrike" cap="none"/>
                      </a:br>
                      <a:r>
                        <a:rPr lang="en-US" sz="2400" u="none" strike="noStrike" cap="none"/>
                        <a:t>  expression, word choice)</a:t>
                      </a:r>
                      <a:br>
                        <a:rPr lang="en-US" sz="2400" u="none" strike="noStrike" cap="none"/>
                      </a:br>
                      <a:endParaRPr sz="2400" u="none" strike="noStrike" cap="none"/>
                    </a:p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Noto Sans Symbols"/>
                        <a:buChar char="❑"/>
                      </a:pPr>
                      <a:r>
                        <a:rPr lang="en-US" sz="2400" u="none" strike="noStrike" cap="none"/>
                        <a:t> You look for information to use to answer your question throughout our time together</a:t>
                      </a:r>
                      <a:endParaRPr sz="1100"/>
                    </a:p>
                  </a:txBody>
                  <a:tcPr marL="51431" marR="51431" marT="25725" marB="25725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67"/>
          <p:cNvSpPr/>
          <p:nvPr/>
        </p:nvSpPr>
        <p:spPr>
          <a:xfrm>
            <a:off x="2128018" y="851531"/>
            <a:ext cx="2156400" cy="1060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5" name="Google Shape;905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3441" y="1970572"/>
            <a:ext cx="407452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6" name="Google Shape;906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3159" y="1130813"/>
            <a:ext cx="407452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7" name="Google Shape;907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45104" y="338698"/>
            <a:ext cx="407452" cy="407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8" name="Google Shape;908;p67"/>
          <p:cNvGrpSpPr/>
          <p:nvPr/>
        </p:nvGrpSpPr>
        <p:grpSpPr>
          <a:xfrm>
            <a:off x="3523679" y="519972"/>
            <a:ext cx="664200" cy="228710"/>
            <a:chOff x="3523679" y="519972"/>
            <a:chExt cx="664200" cy="228710"/>
          </a:xfrm>
        </p:grpSpPr>
        <p:sp>
          <p:nvSpPr>
            <p:cNvPr id="909" name="Google Shape;909;p67"/>
            <p:cNvSpPr/>
            <p:nvPr/>
          </p:nvSpPr>
          <p:spPr>
            <a:xfrm>
              <a:off x="3523679" y="542281"/>
              <a:ext cx="664200" cy="2064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67"/>
            <p:cNvSpPr txBox="1"/>
            <p:nvPr/>
          </p:nvSpPr>
          <p:spPr>
            <a:xfrm>
              <a:off x="3564689" y="519972"/>
              <a:ext cx="582300" cy="2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911" name="Google Shape;911;p67"/>
          <p:cNvSpPr/>
          <p:nvPr/>
        </p:nvSpPr>
        <p:spPr>
          <a:xfrm>
            <a:off x="5938018" y="699131"/>
            <a:ext cx="2156400" cy="1060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67"/>
          <p:cNvSpPr/>
          <p:nvPr/>
        </p:nvSpPr>
        <p:spPr>
          <a:xfrm>
            <a:off x="1988968" y="3213731"/>
            <a:ext cx="2156400" cy="1060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67"/>
          <p:cNvSpPr/>
          <p:nvPr/>
        </p:nvSpPr>
        <p:spPr>
          <a:xfrm>
            <a:off x="6010768" y="3048006"/>
            <a:ext cx="2156400" cy="1060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14" name="Google Shape;914;p6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46750" y="1824913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5" name="Google Shape;915;p6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37375" y="103842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6" name="Google Shape;916;p6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30325" y="22607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p6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20575" y="2570838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6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982225" y="270727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6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464400" y="3540100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0" name="Google Shape;920;p6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494313" y="3540100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6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57300" y="3539875"/>
            <a:ext cx="407425" cy="40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" name="Google Shape;922;p6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719500" y="417792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3" name="Google Shape;923;p6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513225" y="3400625"/>
            <a:ext cx="407425" cy="40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67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87625" y="85152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67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002500" y="4372928"/>
            <a:ext cx="407450" cy="407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67"/>
          <p:cNvPicPr preferRelativeResize="0"/>
          <p:nvPr/>
        </p:nvPicPr>
        <p:blipFill rotWithShape="1">
          <a:blip r:embed="rId18">
            <a:alphaModFix/>
          </a:blip>
          <a:srcRect l="12498" t="8674" r="10305" b="13242"/>
          <a:stretch/>
        </p:blipFill>
        <p:spPr>
          <a:xfrm rot="-5400000">
            <a:off x="-1857613" y="2133563"/>
            <a:ext cx="4766200" cy="89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7" name="Google Shape;927;p67" descr="https://lh3.googleusercontent.com/5wG4dZ5MvpnH-muT5mRjnbfJitOcYnb16q-OWeElMNM4xYGKVV9FQXqRYVbttlljm7AImyPLzsA7SdgIwSubq9aJt_VzlC37QdW0dTjRssvO7OMdmZ8sNMBWZOt5xgWRIMy3LPxzSqE"/>
          <p:cNvPicPr preferRelativeResize="0"/>
          <p:nvPr/>
        </p:nvPicPr>
        <p:blipFill rotWithShape="1">
          <a:blip r:embed="rId19">
            <a:alphaModFix/>
          </a:blip>
          <a:srcRect l="21145" r="64349" b="714"/>
          <a:stretch/>
        </p:blipFill>
        <p:spPr>
          <a:xfrm>
            <a:off x="880925" y="1688125"/>
            <a:ext cx="582300" cy="1631071"/>
          </a:xfrm>
          <a:prstGeom prst="rect">
            <a:avLst/>
          </a:prstGeom>
          <a:noFill/>
          <a:ln>
            <a:noFill/>
          </a:ln>
        </p:spPr>
      </p:pic>
      <p:sp>
        <p:nvSpPr>
          <p:cNvPr id="928" name="Google Shape;928;p67"/>
          <p:cNvSpPr txBox="1"/>
          <p:nvPr/>
        </p:nvSpPr>
        <p:spPr>
          <a:xfrm rot="-5400000">
            <a:off x="-1651000" y="2008950"/>
            <a:ext cx="4272000" cy="11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Record Responses from Each Group</a:t>
            </a:r>
            <a:endParaRPr sz="2400"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grpSp>
        <p:nvGrpSpPr>
          <p:cNvPr id="929" name="Google Shape;929;p67"/>
          <p:cNvGrpSpPr/>
          <p:nvPr/>
        </p:nvGrpSpPr>
        <p:grpSpPr>
          <a:xfrm>
            <a:off x="4410338" y="338709"/>
            <a:ext cx="2282692" cy="277266"/>
            <a:chOff x="4410338" y="338709"/>
            <a:chExt cx="2282692" cy="277266"/>
          </a:xfrm>
        </p:grpSpPr>
        <p:cxnSp>
          <p:nvCxnSpPr>
            <p:cNvPr id="930" name="Google Shape;930;p67"/>
            <p:cNvCxnSpPr/>
            <p:nvPr/>
          </p:nvCxnSpPr>
          <p:spPr>
            <a:xfrm rot="10800000" flipH="1">
              <a:off x="4410338" y="563175"/>
              <a:ext cx="1381200" cy="528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931" name="Google Shape;931;p67"/>
            <p:cNvSpPr/>
            <p:nvPr/>
          </p:nvSpPr>
          <p:spPr>
            <a:xfrm>
              <a:off x="6028829" y="376794"/>
              <a:ext cx="664200" cy="2064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67"/>
            <p:cNvSpPr txBox="1"/>
            <p:nvPr/>
          </p:nvSpPr>
          <p:spPr>
            <a:xfrm>
              <a:off x="6069789" y="338709"/>
              <a:ext cx="582300" cy="2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933" name="Google Shape;933;p67"/>
          <p:cNvGrpSpPr/>
          <p:nvPr/>
        </p:nvGrpSpPr>
        <p:grpSpPr>
          <a:xfrm>
            <a:off x="7594200" y="1860250"/>
            <a:ext cx="1290442" cy="1345134"/>
            <a:chOff x="7594200" y="1860250"/>
            <a:chExt cx="1290442" cy="1345134"/>
          </a:xfrm>
        </p:grpSpPr>
        <p:cxnSp>
          <p:nvCxnSpPr>
            <p:cNvPr id="934" name="Google Shape;934;p67"/>
            <p:cNvCxnSpPr/>
            <p:nvPr/>
          </p:nvCxnSpPr>
          <p:spPr>
            <a:xfrm>
              <a:off x="7594200" y="1860250"/>
              <a:ext cx="783000" cy="9870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grpSp>
          <p:nvGrpSpPr>
            <p:cNvPr id="935" name="Google Shape;935;p67"/>
            <p:cNvGrpSpPr/>
            <p:nvPr/>
          </p:nvGrpSpPr>
          <p:grpSpPr>
            <a:xfrm>
              <a:off x="8220442" y="2978284"/>
              <a:ext cx="664200" cy="227100"/>
              <a:chOff x="8393879" y="3315584"/>
              <a:chExt cx="664200" cy="227100"/>
            </a:xfrm>
          </p:grpSpPr>
          <p:sp>
            <p:nvSpPr>
              <p:cNvPr id="936" name="Google Shape;936;p67"/>
              <p:cNvSpPr/>
              <p:nvPr/>
            </p:nvSpPr>
            <p:spPr>
              <a:xfrm>
                <a:off x="8393879" y="3336281"/>
                <a:ext cx="664200" cy="206400"/>
              </a:xfrm>
              <a:prstGeom prst="roundRect">
                <a:avLst>
                  <a:gd name="adj" fmla="val 16667"/>
                </a:avLst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67"/>
              <p:cNvSpPr txBox="1"/>
              <p:nvPr/>
            </p:nvSpPr>
            <p:spPr>
              <a:xfrm>
                <a:off x="8434814" y="3315584"/>
                <a:ext cx="582300" cy="227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grpSp>
        <p:nvGrpSpPr>
          <p:cNvPr id="938" name="Google Shape;938;p67"/>
          <p:cNvGrpSpPr/>
          <p:nvPr/>
        </p:nvGrpSpPr>
        <p:grpSpPr>
          <a:xfrm>
            <a:off x="3687367" y="4005525"/>
            <a:ext cx="2242808" cy="611881"/>
            <a:chOff x="3687367" y="4005525"/>
            <a:chExt cx="2242808" cy="611881"/>
          </a:xfrm>
        </p:grpSpPr>
        <p:cxnSp>
          <p:nvCxnSpPr>
            <p:cNvPr id="939" name="Google Shape;939;p67"/>
            <p:cNvCxnSpPr/>
            <p:nvPr/>
          </p:nvCxnSpPr>
          <p:spPr>
            <a:xfrm flipH="1">
              <a:off x="4495275" y="4005525"/>
              <a:ext cx="1434900" cy="4680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grpSp>
          <p:nvGrpSpPr>
            <p:cNvPr id="940" name="Google Shape;940;p67"/>
            <p:cNvGrpSpPr/>
            <p:nvPr/>
          </p:nvGrpSpPr>
          <p:grpSpPr>
            <a:xfrm>
              <a:off x="3687367" y="4372922"/>
              <a:ext cx="664200" cy="244485"/>
              <a:chOff x="2128017" y="4307997"/>
              <a:chExt cx="664200" cy="244485"/>
            </a:xfrm>
          </p:grpSpPr>
          <p:sp>
            <p:nvSpPr>
              <p:cNvPr id="941" name="Google Shape;941;p67"/>
              <p:cNvSpPr/>
              <p:nvPr/>
            </p:nvSpPr>
            <p:spPr>
              <a:xfrm>
                <a:off x="2128017" y="4346081"/>
                <a:ext cx="664200" cy="206400"/>
              </a:xfrm>
              <a:prstGeom prst="roundRect">
                <a:avLst>
                  <a:gd name="adj" fmla="val 16667"/>
                </a:avLst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67"/>
              <p:cNvSpPr txBox="1"/>
              <p:nvPr/>
            </p:nvSpPr>
            <p:spPr>
              <a:xfrm>
                <a:off x="2168977" y="4307997"/>
                <a:ext cx="582300" cy="227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68"/>
          <p:cNvSpPr/>
          <p:nvPr/>
        </p:nvSpPr>
        <p:spPr>
          <a:xfrm>
            <a:off x="7476884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68"/>
          <p:cNvSpPr/>
          <p:nvPr/>
        </p:nvSpPr>
        <p:spPr>
          <a:xfrm>
            <a:off x="3895078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68"/>
          <p:cNvSpPr/>
          <p:nvPr/>
        </p:nvSpPr>
        <p:spPr>
          <a:xfrm>
            <a:off x="4790529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68"/>
          <p:cNvSpPr/>
          <p:nvPr/>
        </p:nvSpPr>
        <p:spPr>
          <a:xfrm>
            <a:off x="5685981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1" name="Google Shape;951;p68"/>
          <p:cNvGrpSpPr/>
          <p:nvPr/>
        </p:nvGrpSpPr>
        <p:grpSpPr>
          <a:xfrm>
            <a:off x="1208693" y="856826"/>
            <a:ext cx="7055462" cy="562843"/>
            <a:chOff x="638325" y="199175"/>
            <a:chExt cx="7867375" cy="627613"/>
          </a:xfrm>
        </p:grpSpPr>
        <p:sp>
          <p:nvSpPr>
            <p:cNvPr id="952" name="Google Shape;952;p68"/>
            <p:cNvSpPr/>
            <p:nvPr/>
          </p:nvSpPr>
          <p:spPr>
            <a:xfrm>
              <a:off x="1636750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53" name="Google Shape;953;p68"/>
            <p:cNvGrpSpPr/>
            <p:nvPr/>
          </p:nvGrpSpPr>
          <p:grpSpPr>
            <a:xfrm>
              <a:off x="638325" y="199188"/>
              <a:ext cx="878400" cy="627600"/>
              <a:chOff x="638325" y="199175"/>
              <a:chExt cx="878400" cy="627600"/>
            </a:xfrm>
          </p:grpSpPr>
          <p:sp>
            <p:nvSpPr>
              <p:cNvPr id="954" name="Google Shape;954;p68"/>
              <p:cNvSpPr/>
              <p:nvPr/>
            </p:nvSpPr>
            <p:spPr>
              <a:xfrm>
                <a:off x="638325" y="199175"/>
                <a:ext cx="878400" cy="627600"/>
              </a:xfrm>
              <a:prstGeom prst="rect">
                <a:avLst/>
              </a:pr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955" name="Google Shape;955;p6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873809" y="309238"/>
                <a:ext cx="407452" cy="4074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956" name="Google Shape;956;p6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72225" y="309250"/>
              <a:ext cx="407450" cy="407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7" name="Google Shape;957;p68"/>
            <p:cNvSpPr/>
            <p:nvPr/>
          </p:nvSpPr>
          <p:spPr>
            <a:xfrm>
              <a:off x="2635175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68"/>
            <p:cNvSpPr/>
            <p:nvPr/>
          </p:nvSpPr>
          <p:spPr>
            <a:xfrm>
              <a:off x="3633600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68"/>
            <p:cNvSpPr/>
            <p:nvPr/>
          </p:nvSpPr>
          <p:spPr>
            <a:xfrm>
              <a:off x="4632025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68"/>
            <p:cNvSpPr/>
            <p:nvPr/>
          </p:nvSpPr>
          <p:spPr>
            <a:xfrm>
              <a:off x="5630450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68"/>
            <p:cNvSpPr/>
            <p:nvPr/>
          </p:nvSpPr>
          <p:spPr>
            <a:xfrm>
              <a:off x="6628875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68"/>
            <p:cNvSpPr/>
            <p:nvPr/>
          </p:nvSpPr>
          <p:spPr>
            <a:xfrm>
              <a:off x="7627300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963" name="Google Shape;963;p6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862765" y="309254"/>
              <a:ext cx="407452" cy="4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4" name="Google Shape;964;p6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865916" y="309247"/>
              <a:ext cx="407452" cy="4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5" name="Google Shape;965;p6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864354" y="309248"/>
              <a:ext cx="407452" cy="407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6" name="Google Shape;966;p6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869075" y="309250"/>
              <a:ext cx="407450" cy="4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7" name="Google Shape;967;p6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4867500" y="309250"/>
              <a:ext cx="407450" cy="4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8" name="Google Shape;968;p6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2870650" y="309241"/>
              <a:ext cx="407450" cy="40747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69" name="Google Shape;969;p68"/>
          <p:cNvSpPr/>
          <p:nvPr/>
        </p:nvSpPr>
        <p:spPr>
          <a:xfrm>
            <a:off x="2104186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68"/>
          <p:cNvSpPr/>
          <p:nvPr/>
        </p:nvSpPr>
        <p:spPr>
          <a:xfrm>
            <a:off x="2999637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68"/>
          <p:cNvSpPr/>
          <p:nvPr/>
        </p:nvSpPr>
        <p:spPr>
          <a:xfrm>
            <a:off x="1208734" y="1571225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68"/>
          <p:cNvSpPr/>
          <p:nvPr/>
        </p:nvSpPr>
        <p:spPr>
          <a:xfrm>
            <a:off x="3895089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68"/>
          <p:cNvSpPr/>
          <p:nvPr/>
        </p:nvSpPr>
        <p:spPr>
          <a:xfrm>
            <a:off x="4790540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68"/>
          <p:cNvSpPr/>
          <p:nvPr/>
        </p:nvSpPr>
        <p:spPr>
          <a:xfrm>
            <a:off x="5685992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68"/>
          <p:cNvSpPr/>
          <p:nvPr/>
        </p:nvSpPr>
        <p:spPr>
          <a:xfrm>
            <a:off x="6581443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68"/>
          <p:cNvSpPr/>
          <p:nvPr/>
        </p:nvSpPr>
        <p:spPr>
          <a:xfrm>
            <a:off x="7476895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7" name="Google Shape;977;p6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01729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8" name="Google Shape;978;p6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06278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9" name="Google Shape;979;p6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727232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0" name="Google Shape;980;p6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210826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6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897192" y="166995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6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315375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Google Shape;983;p6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419934" y="166994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4" name="Google Shape;984;p6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792632" y="1669969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985" name="Google Shape;985;p68"/>
          <p:cNvSpPr/>
          <p:nvPr/>
        </p:nvSpPr>
        <p:spPr>
          <a:xfrm>
            <a:off x="2104174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68"/>
          <p:cNvSpPr/>
          <p:nvPr/>
        </p:nvSpPr>
        <p:spPr>
          <a:xfrm>
            <a:off x="1208723" y="22856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7" name="Google Shape;987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6275" y="236609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8" name="Google Shape;988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729" y="2384355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989" name="Google Shape;989;p68"/>
          <p:cNvSpPr/>
          <p:nvPr/>
        </p:nvSpPr>
        <p:spPr>
          <a:xfrm>
            <a:off x="2999626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68"/>
          <p:cNvSpPr/>
          <p:nvPr/>
        </p:nvSpPr>
        <p:spPr>
          <a:xfrm>
            <a:off x="6581432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68"/>
          <p:cNvSpPr/>
          <p:nvPr/>
        </p:nvSpPr>
        <p:spPr>
          <a:xfrm>
            <a:off x="7476884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2" name="Google Shape;992;p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2635" y="2384359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p6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0829" y="238435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6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97173" y="2384320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5" name="Google Shape;995;p6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19923" y="238433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6" name="Google Shape;996;p6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15375" y="236609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7" name="Google Shape;997;p6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88084" y="2366085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998" name="Google Shape;998;p68"/>
          <p:cNvSpPr/>
          <p:nvPr/>
        </p:nvSpPr>
        <p:spPr>
          <a:xfrm>
            <a:off x="2104174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68"/>
          <p:cNvSpPr/>
          <p:nvPr/>
        </p:nvSpPr>
        <p:spPr>
          <a:xfrm>
            <a:off x="2999626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68"/>
          <p:cNvSpPr/>
          <p:nvPr/>
        </p:nvSpPr>
        <p:spPr>
          <a:xfrm>
            <a:off x="1208723" y="3004033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68"/>
          <p:cNvSpPr/>
          <p:nvPr/>
        </p:nvSpPr>
        <p:spPr>
          <a:xfrm>
            <a:off x="3895078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68"/>
          <p:cNvSpPr/>
          <p:nvPr/>
        </p:nvSpPr>
        <p:spPr>
          <a:xfrm>
            <a:off x="4790529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68"/>
          <p:cNvSpPr/>
          <p:nvPr/>
        </p:nvSpPr>
        <p:spPr>
          <a:xfrm>
            <a:off x="5685981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68"/>
          <p:cNvSpPr/>
          <p:nvPr/>
        </p:nvSpPr>
        <p:spPr>
          <a:xfrm>
            <a:off x="6581432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68"/>
          <p:cNvSpPr/>
          <p:nvPr/>
        </p:nvSpPr>
        <p:spPr>
          <a:xfrm>
            <a:off x="7476884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6" name="Google Shape;1006;p6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97181" y="3080591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6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88073" y="3098719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6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106278" y="3098730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6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419923" y="3098775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6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15386" y="309870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6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001729" y="31027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2" name="Google Shape;1012;p6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792632" y="309869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3" name="Google Shape;1013;p6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171106" y="3098742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014" name="Google Shape;1014;p68"/>
          <p:cNvSpPr/>
          <p:nvPr/>
        </p:nvSpPr>
        <p:spPr>
          <a:xfrm>
            <a:off x="3895078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68"/>
          <p:cNvSpPr/>
          <p:nvPr/>
        </p:nvSpPr>
        <p:spPr>
          <a:xfrm>
            <a:off x="4790529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68"/>
          <p:cNvSpPr/>
          <p:nvPr/>
        </p:nvSpPr>
        <p:spPr>
          <a:xfrm>
            <a:off x="5685981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68"/>
          <p:cNvSpPr/>
          <p:nvPr/>
        </p:nvSpPr>
        <p:spPr>
          <a:xfrm>
            <a:off x="2104174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68"/>
          <p:cNvSpPr/>
          <p:nvPr/>
        </p:nvSpPr>
        <p:spPr>
          <a:xfrm>
            <a:off x="1208723" y="3696233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9" name="Google Shape;1019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7178" y="3794955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0" name="Google Shape;1020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88084" y="3794933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021" name="Google Shape;1021;p68"/>
          <p:cNvSpPr/>
          <p:nvPr/>
        </p:nvSpPr>
        <p:spPr>
          <a:xfrm>
            <a:off x="2999626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68"/>
          <p:cNvSpPr/>
          <p:nvPr/>
        </p:nvSpPr>
        <p:spPr>
          <a:xfrm>
            <a:off x="6581432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3" name="Google Shape;1023;p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5377" y="3794947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" name="Google Shape;1024;p6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2635" y="3794942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5" name="Google Shape;1025;p6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19916" y="3794931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Google Shape;1026;p6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10826" y="37949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Google Shape;1027;p6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729" y="382113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Google Shape;1028;p6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06278" y="3794924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1029" name="Google Shape;1029;p68"/>
          <p:cNvSpPr/>
          <p:nvPr/>
        </p:nvSpPr>
        <p:spPr>
          <a:xfrm>
            <a:off x="2104163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68"/>
          <p:cNvSpPr/>
          <p:nvPr/>
        </p:nvSpPr>
        <p:spPr>
          <a:xfrm>
            <a:off x="2999615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68"/>
          <p:cNvSpPr/>
          <p:nvPr/>
        </p:nvSpPr>
        <p:spPr>
          <a:xfrm>
            <a:off x="1208712" y="4388455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68"/>
          <p:cNvSpPr/>
          <p:nvPr/>
        </p:nvSpPr>
        <p:spPr>
          <a:xfrm>
            <a:off x="3895066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68"/>
          <p:cNvSpPr/>
          <p:nvPr/>
        </p:nvSpPr>
        <p:spPr>
          <a:xfrm>
            <a:off x="4790518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68"/>
          <p:cNvSpPr/>
          <p:nvPr/>
        </p:nvSpPr>
        <p:spPr>
          <a:xfrm>
            <a:off x="5685969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68"/>
          <p:cNvSpPr/>
          <p:nvPr/>
        </p:nvSpPr>
        <p:spPr>
          <a:xfrm>
            <a:off x="6581421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68"/>
          <p:cNvSpPr/>
          <p:nvPr/>
        </p:nvSpPr>
        <p:spPr>
          <a:xfrm>
            <a:off x="7476872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7" name="Google Shape;1037;p6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7109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Google Shape;1038;p6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01707" y="44871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Google Shape;1039;p6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15352" y="449120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0" name="Google Shape;1040;p6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10625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1" name="Google Shape;1041;p6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92621" y="4491202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2" name="Google Shape;1042;p6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897158" y="450929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3" name="Google Shape;1043;p6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688073" y="449116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4" name="Google Shape;1044;p6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419878" y="4491168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045" name="Google Shape;1045;p68"/>
          <p:cNvSpPr txBox="1"/>
          <p:nvPr/>
        </p:nvSpPr>
        <p:spPr>
          <a:xfrm>
            <a:off x="1473219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A1	        B1		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046" name="Google Shape;1046;p68"/>
          <p:cNvSpPr txBox="1"/>
          <p:nvPr/>
        </p:nvSpPr>
        <p:spPr>
          <a:xfrm>
            <a:off x="3246340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</a:rPr>
              <a:t>A2	        B2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1047" name="Google Shape;1047;p68"/>
          <p:cNvSpPr txBox="1"/>
          <p:nvPr/>
        </p:nvSpPr>
        <p:spPr>
          <a:xfrm>
            <a:off x="5027678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</a:rPr>
              <a:t>A3	        B3	4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1048" name="Google Shape;1048;p68"/>
          <p:cNvSpPr txBox="1"/>
          <p:nvPr/>
        </p:nvSpPr>
        <p:spPr>
          <a:xfrm>
            <a:off x="6809646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lt1"/>
                </a:solidFill>
              </a:rPr>
              <a:t>A4	        B4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1049" name="Google Shape;1049;p68"/>
          <p:cNvSpPr txBox="1"/>
          <p:nvPr/>
        </p:nvSpPr>
        <p:spPr>
          <a:xfrm>
            <a:off x="767088" y="748370"/>
            <a:ext cx="365400" cy="38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1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2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3</a:t>
            </a:r>
            <a:endParaRPr sz="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4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5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6</a:t>
            </a:r>
            <a:endParaRPr sz="3000" b="1">
              <a:solidFill>
                <a:srgbClr val="FFFFFF"/>
              </a:solidFill>
            </a:endParaRPr>
          </a:p>
        </p:txBody>
      </p:sp>
      <p:sp>
        <p:nvSpPr>
          <p:cNvPr id="1050" name="Google Shape;1050;p68"/>
          <p:cNvSpPr/>
          <p:nvPr/>
        </p:nvSpPr>
        <p:spPr>
          <a:xfrm>
            <a:off x="0" y="0"/>
            <a:ext cx="9144000" cy="473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latin typeface="Montserrat"/>
                <a:ea typeface="Montserrat"/>
                <a:cs typeface="Montserrat"/>
                <a:sym typeface="Montserrat"/>
              </a:rPr>
              <a:t>General Classroom Seating</a:t>
            </a:r>
            <a:endParaRPr sz="3000" b="1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69"/>
          <p:cNvSpPr/>
          <p:nvPr/>
        </p:nvSpPr>
        <p:spPr>
          <a:xfrm>
            <a:off x="2066056" y="2304626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69"/>
          <p:cNvSpPr/>
          <p:nvPr/>
        </p:nvSpPr>
        <p:spPr>
          <a:xfrm>
            <a:off x="2999453" y="856850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69"/>
          <p:cNvSpPr/>
          <p:nvPr/>
        </p:nvSpPr>
        <p:spPr>
          <a:xfrm>
            <a:off x="7476884" y="3696222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69"/>
          <p:cNvSpPr/>
          <p:nvPr/>
        </p:nvSpPr>
        <p:spPr>
          <a:xfrm>
            <a:off x="3895078" y="2285611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69"/>
          <p:cNvSpPr/>
          <p:nvPr/>
        </p:nvSpPr>
        <p:spPr>
          <a:xfrm>
            <a:off x="4790529" y="2285611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69"/>
          <p:cNvSpPr/>
          <p:nvPr/>
        </p:nvSpPr>
        <p:spPr>
          <a:xfrm>
            <a:off x="5685981" y="2285611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69"/>
          <p:cNvSpPr/>
          <p:nvPr/>
        </p:nvSpPr>
        <p:spPr>
          <a:xfrm>
            <a:off x="2104081" y="856826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69"/>
          <p:cNvSpPr/>
          <p:nvPr/>
        </p:nvSpPr>
        <p:spPr>
          <a:xfrm>
            <a:off x="1208693" y="856837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63" name="Google Shape;1063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9875" y="955541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5255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sp>
        <p:nvSpPr>
          <p:cNvPr id="1065" name="Google Shape;1065;p69"/>
          <p:cNvSpPr/>
          <p:nvPr/>
        </p:nvSpPr>
        <p:spPr>
          <a:xfrm>
            <a:off x="3894856" y="856826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69"/>
          <p:cNvSpPr/>
          <p:nvPr/>
        </p:nvSpPr>
        <p:spPr>
          <a:xfrm>
            <a:off x="4790243" y="856826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69"/>
          <p:cNvSpPr/>
          <p:nvPr/>
        </p:nvSpPr>
        <p:spPr>
          <a:xfrm>
            <a:off x="5685631" y="856826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69"/>
          <p:cNvSpPr/>
          <p:nvPr/>
        </p:nvSpPr>
        <p:spPr>
          <a:xfrm>
            <a:off x="6581018" y="856826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69"/>
          <p:cNvSpPr/>
          <p:nvPr/>
        </p:nvSpPr>
        <p:spPr>
          <a:xfrm>
            <a:off x="7476406" y="856826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70" name="Google Shape;1070;p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7571" y="955544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1" name="Google Shape;1071;p6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96796" y="955539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2" name="Google Shape;1072;p6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92196" y="955539"/>
            <a:ext cx="365403" cy="3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3" name="Google Shape;1073;p6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06030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6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417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5" name="Google Shape;1075;p6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10642" y="955532"/>
            <a:ext cx="365401" cy="365419"/>
          </a:xfrm>
          <a:prstGeom prst="rect">
            <a:avLst/>
          </a:prstGeom>
          <a:noFill/>
          <a:ln>
            <a:noFill/>
          </a:ln>
        </p:spPr>
      </p:pic>
      <p:sp>
        <p:nvSpPr>
          <p:cNvPr id="1076" name="Google Shape;1076;p69"/>
          <p:cNvSpPr/>
          <p:nvPr/>
        </p:nvSpPr>
        <p:spPr>
          <a:xfrm>
            <a:off x="2104186" y="157121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69"/>
          <p:cNvSpPr/>
          <p:nvPr/>
        </p:nvSpPr>
        <p:spPr>
          <a:xfrm>
            <a:off x="2999637" y="157121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69"/>
          <p:cNvSpPr/>
          <p:nvPr/>
        </p:nvSpPr>
        <p:spPr>
          <a:xfrm>
            <a:off x="1208734" y="1571225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69"/>
          <p:cNvSpPr/>
          <p:nvPr/>
        </p:nvSpPr>
        <p:spPr>
          <a:xfrm>
            <a:off x="3895089" y="157121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69"/>
          <p:cNvSpPr/>
          <p:nvPr/>
        </p:nvSpPr>
        <p:spPr>
          <a:xfrm>
            <a:off x="4790540" y="157121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69"/>
          <p:cNvSpPr/>
          <p:nvPr/>
        </p:nvSpPr>
        <p:spPr>
          <a:xfrm>
            <a:off x="5685992" y="157121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69"/>
          <p:cNvSpPr/>
          <p:nvPr/>
        </p:nvSpPr>
        <p:spPr>
          <a:xfrm>
            <a:off x="6581443" y="157121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69"/>
          <p:cNvSpPr/>
          <p:nvPr/>
        </p:nvSpPr>
        <p:spPr>
          <a:xfrm>
            <a:off x="7476895" y="157121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84" name="Google Shape;1084;p6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01729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5" name="Google Shape;1085;p6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06278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6" name="Google Shape;1086;p6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727232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7" name="Google Shape;1087;p6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210826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8" name="Google Shape;1088;p6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897192" y="166995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9" name="Google Shape;1089;p6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315375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0" name="Google Shape;1090;p6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419934" y="166994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1" name="Google Shape;1091;p69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792632" y="1669969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092" name="Google Shape;1092;p69"/>
          <p:cNvSpPr/>
          <p:nvPr/>
        </p:nvSpPr>
        <p:spPr>
          <a:xfrm>
            <a:off x="1208723" y="2285622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3" name="Google Shape;1093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6275" y="236609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4" name="Google Shape;1094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729" y="2384355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095" name="Google Shape;1095;p69"/>
          <p:cNvSpPr/>
          <p:nvPr/>
        </p:nvSpPr>
        <p:spPr>
          <a:xfrm>
            <a:off x="2999626" y="2285611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69"/>
          <p:cNvSpPr/>
          <p:nvPr/>
        </p:nvSpPr>
        <p:spPr>
          <a:xfrm>
            <a:off x="6581432" y="2285611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69"/>
          <p:cNvSpPr/>
          <p:nvPr/>
        </p:nvSpPr>
        <p:spPr>
          <a:xfrm>
            <a:off x="7476884" y="2285611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8" name="Google Shape;1098;p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2635" y="2384359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9" name="Google Shape;1099;p6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0829" y="238435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0" name="Google Shape;1100;p6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97173" y="2384320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1" name="Google Shape;1101;p6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19923" y="238433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2" name="Google Shape;1102;p6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15375" y="236609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3" name="Google Shape;1103;p6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88084" y="2366085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1104" name="Google Shape;1104;p69"/>
          <p:cNvSpPr/>
          <p:nvPr/>
        </p:nvSpPr>
        <p:spPr>
          <a:xfrm>
            <a:off x="2104174" y="30040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69"/>
          <p:cNvSpPr/>
          <p:nvPr/>
        </p:nvSpPr>
        <p:spPr>
          <a:xfrm>
            <a:off x="2999626" y="30040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69"/>
          <p:cNvSpPr/>
          <p:nvPr/>
        </p:nvSpPr>
        <p:spPr>
          <a:xfrm>
            <a:off x="1208723" y="3004033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69"/>
          <p:cNvSpPr/>
          <p:nvPr/>
        </p:nvSpPr>
        <p:spPr>
          <a:xfrm>
            <a:off x="3895078" y="30040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69"/>
          <p:cNvSpPr/>
          <p:nvPr/>
        </p:nvSpPr>
        <p:spPr>
          <a:xfrm>
            <a:off x="4790529" y="30040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69"/>
          <p:cNvSpPr/>
          <p:nvPr/>
        </p:nvSpPr>
        <p:spPr>
          <a:xfrm>
            <a:off x="5685981" y="30040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69"/>
          <p:cNvSpPr/>
          <p:nvPr/>
        </p:nvSpPr>
        <p:spPr>
          <a:xfrm>
            <a:off x="6581432" y="30040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69"/>
          <p:cNvSpPr/>
          <p:nvPr/>
        </p:nvSpPr>
        <p:spPr>
          <a:xfrm>
            <a:off x="7476884" y="30040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12" name="Google Shape;1112;p6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97181" y="3080591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3" name="Google Shape;1113;p6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88073" y="3098719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" name="Google Shape;1114;p6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106278" y="3098730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5" name="Google Shape;1115;p6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419923" y="3098775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6" name="Google Shape;1116;p6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15386" y="309870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7" name="Google Shape;1117;p6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001729" y="31027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8" name="Google Shape;1118;p6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792632" y="309869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9" name="Google Shape;1119;p69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171106" y="3098742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120" name="Google Shape;1120;p69"/>
          <p:cNvSpPr/>
          <p:nvPr/>
        </p:nvSpPr>
        <p:spPr>
          <a:xfrm>
            <a:off x="3895078" y="3696222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69"/>
          <p:cNvSpPr/>
          <p:nvPr/>
        </p:nvSpPr>
        <p:spPr>
          <a:xfrm>
            <a:off x="4790529" y="3696222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69"/>
          <p:cNvSpPr/>
          <p:nvPr/>
        </p:nvSpPr>
        <p:spPr>
          <a:xfrm>
            <a:off x="5685981" y="3696222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69"/>
          <p:cNvSpPr/>
          <p:nvPr/>
        </p:nvSpPr>
        <p:spPr>
          <a:xfrm>
            <a:off x="2104174" y="3696222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69"/>
          <p:cNvSpPr/>
          <p:nvPr/>
        </p:nvSpPr>
        <p:spPr>
          <a:xfrm>
            <a:off x="1208723" y="3696233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5" name="Google Shape;1125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7178" y="3794955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" name="Google Shape;1126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88084" y="3794933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127" name="Google Shape;1127;p69"/>
          <p:cNvSpPr/>
          <p:nvPr/>
        </p:nvSpPr>
        <p:spPr>
          <a:xfrm>
            <a:off x="2999626" y="3696222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69"/>
          <p:cNvSpPr/>
          <p:nvPr/>
        </p:nvSpPr>
        <p:spPr>
          <a:xfrm>
            <a:off x="6581432" y="3696222"/>
            <a:ext cx="787800" cy="56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9" name="Google Shape;1129;p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5377" y="3794947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0" name="Google Shape;1130;p6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2635" y="3794942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1" name="Google Shape;1131;p6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19916" y="3794931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2" name="Google Shape;1132;p6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10826" y="37949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3" name="Google Shape;1133;p6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729" y="382113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4" name="Google Shape;1134;p6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06278" y="3794924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1135" name="Google Shape;1135;p69"/>
          <p:cNvSpPr/>
          <p:nvPr/>
        </p:nvSpPr>
        <p:spPr>
          <a:xfrm>
            <a:off x="2104163" y="438844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69"/>
          <p:cNvSpPr/>
          <p:nvPr/>
        </p:nvSpPr>
        <p:spPr>
          <a:xfrm>
            <a:off x="2999615" y="438844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69"/>
          <p:cNvSpPr/>
          <p:nvPr/>
        </p:nvSpPr>
        <p:spPr>
          <a:xfrm>
            <a:off x="1208712" y="4388455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69"/>
          <p:cNvSpPr/>
          <p:nvPr/>
        </p:nvSpPr>
        <p:spPr>
          <a:xfrm>
            <a:off x="3895066" y="438844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69"/>
          <p:cNvSpPr/>
          <p:nvPr/>
        </p:nvSpPr>
        <p:spPr>
          <a:xfrm>
            <a:off x="4790518" y="438844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69"/>
          <p:cNvSpPr/>
          <p:nvPr/>
        </p:nvSpPr>
        <p:spPr>
          <a:xfrm>
            <a:off x="5685969" y="438844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69"/>
          <p:cNvSpPr/>
          <p:nvPr/>
        </p:nvSpPr>
        <p:spPr>
          <a:xfrm>
            <a:off x="6581421" y="438844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69"/>
          <p:cNvSpPr/>
          <p:nvPr/>
        </p:nvSpPr>
        <p:spPr>
          <a:xfrm>
            <a:off x="7476872" y="438844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43" name="Google Shape;1143;p6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7109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4" name="Google Shape;1144;p6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01707" y="44871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5" name="Google Shape;1145;p6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15352" y="449120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6" name="Google Shape;1146;p6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10625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7" name="Google Shape;1147;p6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92621" y="4491202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8" name="Google Shape;1148;p6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897158" y="450929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9" name="Google Shape;1149;p6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688073" y="449116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0" name="Google Shape;1150;p69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419878" y="4491168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151" name="Google Shape;1151;p69"/>
          <p:cNvSpPr txBox="1"/>
          <p:nvPr/>
        </p:nvSpPr>
        <p:spPr>
          <a:xfrm>
            <a:off x="767088" y="748370"/>
            <a:ext cx="365400" cy="38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1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2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3</a:t>
            </a:r>
            <a:endParaRPr sz="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4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5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6</a:t>
            </a:r>
            <a:endParaRPr sz="3000" b="1">
              <a:solidFill>
                <a:srgbClr val="FFFFFF"/>
              </a:solidFill>
            </a:endParaRPr>
          </a:p>
        </p:txBody>
      </p:sp>
      <p:sp>
        <p:nvSpPr>
          <p:cNvPr id="1152" name="Google Shape;1152;p69"/>
          <p:cNvSpPr/>
          <p:nvPr/>
        </p:nvSpPr>
        <p:spPr>
          <a:xfrm>
            <a:off x="0" y="0"/>
            <a:ext cx="9144000" cy="473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latin typeface="Montserrat"/>
                <a:ea typeface="Montserrat"/>
                <a:cs typeface="Montserrat"/>
                <a:sym typeface="Montserrat"/>
              </a:rPr>
              <a:t>Quad Stations - Odd Rows = Stand &amp; Turn</a:t>
            </a:r>
            <a:endParaRPr sz="30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3" name="Google Shape;1153;p69"/>
          <p:cNvSpPr txBox="1"/>
          <p:nvPr/>
        </p:nvSpPr>
        <p:spPr>
          <a:xfrm>
            <a:off x="1473219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A	        B		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154" name="Google Shape;1154;p69"/>
          <p:cNvSpPr txBox="1"/>
          <p:nvPr/>
        </p:nvSpPr>
        <p:spPr>
          <a:xfrm>
            <a:off x="3246340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1155" name="Google Shape;1155;p69"/>
          <p:cNvSpPr txBox="1"/>
          <p:nvPr/>
        </p:nvSpPr>
        <p:spPr>
          <a:xfrm>
            <a:off x="5027678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1156" name="Google Shape;1156;p69"/>
          <p:cNvSpPr txBox="1"/>
          <p:nvPr/>
        </p:nvSpPr>
        <p:spPr>
          <a:xfrm>
            <a:off x="6809646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1157" name="Google Shape;1157;p69"/>
          <p:cNvSpPr/>
          <p:nvPr/>
        </p:nvSpPr>
        <p:spPr>
          <a:xfrm rot="-5400000">
            <a:off x="4449375" y="-1046800"/>
            <a:ext cx="608400" cy="71970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69"/>
          <p:cNvSpPr/>
          <p:nvPr/>
        </p:nvSpPr>
        <p:spPr>
          <a:xfrm rot="-5400000">
            <a:off x="4449375" y="-2418400"/>
            <a:ext cx="608400" cy="71970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69"/>
          <p:cNvSpPr/>
          <p:nvPr/>
        </p:nvSpPr>
        <p:spPr>
          <a:xfrm rot="-5400000">
            <a:off x="4449375" y="324800"/>
            <a:ext cx="608400" cy="71970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70"/>
          <p:cNvSpPr/>
          <p:nvPr/>
        </p:nvSpPr>
        <p:spPr>
          <a:xfrm>
            <a:off x="7476884" y="36962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70"/>
          <p:cNvSpPr/>
          <p:nvPr/>
        </p:nvSpPr>
        <p:spPr>
          <a:xfrm>
            <a:off x="3895078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70"/>
          <p:cNvSpPr/>
          <p:nvPr/>
        </p:nvSpPr>
        <p:spPr>
          <a:xfrm>
            <a:off x="4790529" y="2285611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70"/>
          <p:cNvSpPr/>
          <p:nvPr/>
        </p:nvSpPr>
        <p:spPr>
          <a:xfrm>
            <a:off x="5685981" y="2285611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70"/>
          <p:cNvSpPr/>
          <p:nvPr/>
        </p:nvSpPr>
        <p:spPr>
          <a:xfrm>
            <a:off x="2104081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9" name="Google Shape;1169;p70"/>
          <p:cNvSpPr/>
          <p:nvPr/>
        </p:nvSpPr>
        <p:spPr>
          <a:xfrm>
            <a:off x="1208693" y="856837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70" name="Google Shape;1170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9875" y="955541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1" name="Google Shape;1171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5255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2" name="Google Shape;1172;p70"/>
          <p:cNvSpPr/>
          <p:nvPr/>
        </p:nvSpPr>
        <p:spPr>
          <a:xfrm>
            <a:off x="2999468" y="856826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70"/>
          <p:cNvSpPr/>
          <p:nvPr/>
        </p:nvSpPr>
        <p:spPr>
          <a:xfrm>
            <a:off x="3894856" y="856826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70"/>
          <p:cNvSpPr/>
          <p:nvPr/>
        </p:nvSpPr>
        <p:spPr>
          <a:xfrm>
            <a:off x="4790243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70"/>
          <p:cNvSpPr/>
          <p:nvPr/>
        </p:nvSpPr>
        <p:spPr>
          <a:xfrm>
            <a:off x="5685631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70"/>
          <p:cNvSpPr/>
          <p:nvPr/>
        </p:nvSpPr>
        <p:spPr>
          <a:xfrm>
            <a:off x="6581018" y="856826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70"/>
          <p:cNvSpPr/>
          <p:nvPr/>
        </p:nvSpPr>
        <p:spPr>
          <a:xfrm>
            <a:off x="7476406" y="856826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78" name="Google Shape;1178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7571" y="955544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9" name="Google Shape;1179;p7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96796" y="955539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0" name="Google Shape;1180;p7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92196" y="955539"/>
            <a:ext cx="365403" cy="3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1" name="Google Shape;1181;p7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06030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2" name="Google Shape;1182;p7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417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3" name="Google Shape;1183;p7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10642" y="955532"/>
            <a:ext cx="365401" cy="365419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p70"/>
          <p:cNvSpPr/>
          <p:nvPr/>
        </p:nvSpPr>
        <p:spPr>
          <a:xfrm>
            <a:off x="2104186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70"/>
          <p:cNvSpPr/>
          <p:nvPr/>
        </p:nvSpPr>
        <p:spPr>
          <a:xfrm>
            <a:off x="2999637" y="157121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70"/>
          <p:cNvSpPr/>
          <p:nvPr/>
        </p:nvSpPr>
        <p:spPr>
          <a:xfrm>
            <a:off x="1208734" y="1571225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70"/>
          <p:cNvSpPr/>
          <p:nvPr/>
        </p:nvSpPr>
        <p:spPr>
          <a:xfrm>
            <a:off x="3895089" y="157121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70"/>
          <p:cNvSpPr/>
          <p:nvPr/>
        </p:nvSpPr>
        <p:spPr>
          <a:xfrm>
            <a:off x="4790540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9" name="Google Shape;1189;p70"/>
          <p:cNvSpPr/>
          <p:nvPr/>
        </p:nvSpPr>
        <p:spPr>
          <a:xfrm>
            <a:off x="5685992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0" name="Google Shape;1190;p70"/>
          <p:cNvSpPr/>
          <p:nvPr/>
        </p:nvSpPr>
        <p:spPr>
          <a:xfrm>
            <a:off x="6581443" y="157121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70"/>
          <p:cNvSpPr/>
          <p:nvPr/>
        </p:nvSpPr>
        <p:spPr>
          <a:xfrm>
            <a:off x="7476895" y="157121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92" name="Google Shape;1192;p7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01729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3" name="Google Shape;1193;p7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06278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4" name="Google Shape;1194;p7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727232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5" name="Google Shape;1195;p7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210826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6" name="Google Shape;1196;p7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897192" y="166995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" name="Google Shape;1197;p7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315375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8" name="Google Shape;1198;p7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419934" y="166994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9" name="Google Shape;1199;p7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792632" y="1669969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200" name="Google Shape;1200;p70"/>
          <p:cNvSpPr/>
          <p:nvPr/>
        </p:nvSpPr>
        <p:spPr>
          <a:xfrm>
            <a:off x="2104174" y="2285611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1" name="Google Shape;1201;p70"/>
          <p:cNvSpPr/>
          <p:nvPr/>
        </p:nvSpPr>
        <p:spPr>
          <a:xfrm>
            <a:off x="1208723" y="22856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02" name="Google Shape;1202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6275" y="236609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3" name="Google Shape;1203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729" y="2384355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204" name="Google Shape;1204;p70"/>
          <p:cNvSpPr/>
          <p:nvPr/>
        </p:nvSpPr>
        <p:spPr>
          <a:xfrm>
            <a:off x="2999626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70"/>
          <p:cNvSpPr/>
          <p:nvPr/>
        </p:nvSpPr>
        <p:spPr>
          <a:xfrm>
            <a:off x="6581432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70"/>
          <p:cNvSpPr/>
          <p:nvPr/>
        </p:nvSpPr>
        <p:spPr>
          <a:xfrm>
            <a:off x="7476884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07" name="Google Shape;1207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2635" y="2384359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8" name="Google Shape;1208;p7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0829" y="238435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9" name="Google Shape;1209;p7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97173" y="2384320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0" name="Google Shape;1210;p7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19923" y="238433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1" name="Google Shape;1211;p7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15375" y="236609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2" name="Google Shape;1212;p7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88084" y="2366085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1213" name="Google Shape;1213;p70"/>
          <p:cNvSpPr/>
          <p:nvPr/>
        </p:nvSpPr>
        <p:spPr>
          <a:xfrm>
            <a:off x="2104174" y="30040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70"/>
          <p:cNvSpPr/>
          <p:nvPr/>
        </p:nvSpPr>
        <p:spPr>
          <a:xfrm>
            <a:off x="2999626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70"/>
          <p:cNvSpPr/>
          <p:nvPr/>
        </p:nvSpPr>
        <p:spPr>
          <a:xfrm>
            <a:off x="1208723" y="3004033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70"/>
          <p:cNvSpPr/>
          <p:nvPr/>
        </p:nvSpPr>
        <p:spPr>
          <a:xfrm>
            <a:off x="3895078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70"/>
          <p:cNvSpPr/>
          <p:nvPr/>
        </p:nvSpPr>
        <p:spPr>
          <a:xfrm>
            <a:off x="4790529" y="30040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70"/>
          <p:cNvSpPr/>
          <p:nvPr/>
        </p:nvSpPr>
        <p:spPr>
          <a:xfrm>
            <a:off x="5685981" y="30040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70"/>
          <p:cNvSpPr/>
          <p:nvPr/>
        </p:nvSpPr>
        <p:spPr>
          <a:xfrm>
            <a:off x="6581432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70"/>
          <p:cNvSpPr/>
          <p:nvPr/>
        </p:nvSpPr>
        <p:spPr>
          <a:xfrm>
            <a:off x="7476884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21" name="Google Shape;1221;p7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97181" y="3080591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2" name="Google Shape;1222;p7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88073" y="3098719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3" name="Google Shape;1223;p7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106278" y="3098730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4" name="Google Shape;1224;p7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419923" y="3098775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5" name="Google Shape;1225;p7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15386" y="309870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6" name="Google Shape;1226;p7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001729" y="31027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p7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792632" y="309869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" name="Google Shape;1228;p7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171106" y="3098742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229" name="Google Shape;1229;p70"/>
          <p:cNvSpPr/>
          <p:nvPr/>
        </p:nvSpPr>
        <p:spPr>
          <a:xfrm>
            <a:off x="3895078" y="36962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70"/>
          <p:cNvSpPr/>
          <p:nvPr/>
        </p:nvSpPr>
        <p:spPr>
          <a:xfrm>
            <a:off x="4790529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70"/>
          <p:cNvSpPr/>
          <p:nvPr/>
        </p:nvSpPr>
        <p:spPr>
          <a:xfrm>
            <a:off x="5685981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70"/>
          <p:cNvSpPr/>
          <p:nvPr/>
        </p:nvSpPr>
        <p:spPr>
          <a:xfrm>
            <a:off x="2104174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70"/>
          <p:cNvSpPr/>
          <p:nvPr/>
        </p:nvSpPr>
        <p:spPr>
          <a:xfrm>
            <a:off x="1208723" y="3696233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34" name="Google Shape;1234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7178" y="3794955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5" name="Google Shape;1235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88084" y="3794933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236" name="Google Shape;1236;p70"/>
          <p:cNvSpPr/>
          <p:nvPr/>
        </p:nvSpPr>
        <p:spPr>
          <a:xfrm>
            <a:off x="2999626" y="36962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70"/>
          <p:cNvSpPr/>
          <p:nvPr/>
        </p:nvSpPr>
        <p:spPr>
          <a:xfrm>
            <a:off x="6581432" y="3696222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38" name="Google Shape;1238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5377" y="3794947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9" name="Google Shape;1239;p7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2635" y="3794942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0" name="Google Shape;1240;p7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19916" y="3794931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1" name="Google Shape;1241;p7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10826" y="37949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2" name="Google Shape;1242;p7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729" y="382113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3" name="Google Shape;1243;p7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06278" y="3794924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1244" name="Google Shape;1244;p70"/>
          <p:cNvSpPr/>
          <p:nvPr/>
        </p:nvSpPr>
        <p:spPr>
          <a:xfrm>
            <a:off x="2104163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70"/>
          <p:cNvSpPr/>
          <p:nvPr/>
        </p:nvSpPr>
        <p:spPr>
          <a:xfrm>
            <a:off x="2999615" y="438844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70"/>
          <p:cNvSpPr/>
          <p:nvPr/>
        </p:nvSpPr>
        <p:spPr>
          <a:xfrm>
            <a:off x="1208712" y="4388455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70"/>
          <p:cNvSpPr/>
          <p:nvPr/>
        </p:nvSpPr>
        <p:spPr>
          <a:xfrm>
            <a:off x="3895066" y="438844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70"/>
          <p:cNvSpPr/>
          <p:nvPr/>
        </p:nvSpPr>
        <p:spPr>
          <a:xfrm>
            <a:off x="4790518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70"/>
          <p:cNvSpPr/>
          <p:nvPr/>
        </p:nvSpPr>
        <p:spPr>
          <a:xfrm>
            <a:off x="5685969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70"/>
          <p:cNvSpPr/>
          <p:nvPr/>
        </p:nvSpPr>
        <p:spPr>
          <a:xfrm>
            <a:off x="6581421" y="438844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70"/>
          <p:cNvSpPr/>
          <p:nvPr/>
        </p:nvSpPr>
        <p:spPr>
          <a:xfrm>
            <a:off x="7476872" y="4388444"/>
            <a:ext cx="787800" cy="56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52" name="Google Shape;1252;p7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7109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3" name="Google Shape;1253;p7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01707" y="44871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4" name="Google Shape;1254;p7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15352" y="449120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5" name="Google Shape;1255;p7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10625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6" name="Google Shape;1256;p7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92621" y="4491202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7" name="Google Shape;1257;p7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897158" y="450929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8" name="Google Shape;1258;p7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688073" y="449116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9" name="Google Shape;1259;p7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419878" y="4491168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1260" name="Google Shape;1260;p70"/>
          <p:cNvSpPr txBox="1"/>
          <p:nvPr/>
        </p:nvSpPr>
        <p:spPr>
          <a:xfrm>
            <a:off x="767088" y="748370"/>
            <a:ext cx="365400" cy="38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1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2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3</a:t>
            </a:r>
            <a:endParaRPr sz="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4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5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6</a:t>
            </a:r>
            <a:endParaRPr sz="3000" b="1">
              <a:solidFill>
                <a:srgbClr val="FFFFFF"/>
              </a:solidFill>
            </a:endParaRPr>
          </a:p>
        </p:txBody>
      </p:sp>
      <p:sp>
        <p:nvSpPr>
          <p:cNvPr id="1261" name="Google Shape;1261;p70"/>
          <p:cNvSpPr/>
          <p:nvPr/>
        </p:nvSpPr>
        <p:spPr>
          <a:xfrm>
            <a:off x="0" y="0"/>
            <a:ext cx="9144000" cy="473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latin typeface="Montserrat"/>
                <a:ea typeface="Montserrat"/>
                <a:cs typeface="Montserrat"/>
                <a:sym typeface="Montserrat"/>
              </a:rPr>
              <a:t>QUADS</a:t>
            </a:r>
            <a:endParaRPr sz="30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2" name="Google Shape;1262;p70"/>
          <p:cNvSpPr txBox="1"/>
          <p:nvPr/>
        </p:nvSpPr>
        <p:spPr>
          <a:xfrm>
            <a:off x="1473219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A	        B		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1263" name="Google Shape;1263;p70"/>
          <p:cNvSpPr txBox="1"/>
          <p:nvPr/>
        </p:nvSpPr>
        <p:spPr>
          <a:xfrm>
            <a:off x="3246340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1264" name="Google Shape;1264;p70"/>
          <p:cNvSpPr txBox="1"/>
          <p:nvPr/>
        </p:nvSpPr>
        <p:spPr>
          <a:xfrm>
            <a:off x="5027678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1265" name="Google Shape;1265;p70"/>
          <p:cNvSpPr txBox="1"/>
          <p:nvPr/>
        </p:nvSpPr>
        <p:spPr>
          <a:xfrm>
            <a:off x="6809646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00"/>
                                        <p:tgtEl>
                                          <p:spTgt spid="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54"/>
          <p:cNvSpPr txBox="1">
            <a:spLocks noGrp="1"/>
          </p:cNvSpPr>
          <p:nvPr>
            <p:ph type="title"/>
          </p:nvPr>
        </p:nvSpPr>
        <p:spPr>
          <a:xfrm>
            <a:off x="655925" y="84826"/>
            <a:ext cx="8229600" cy="6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Rules</a:t>
            </a:r>
            <a:endParaRPr/>
          </a:p>
        </p:txBody>
      </p:sp>
      <p:sp>
        <p:nvSpPr>
          <p:cNvPr id="297" name="Google Shape;297;p54"/>
          <p:cNvSpPr txBox="1"/>
          <p:nvPr/>
        </p:nvSpPr>
        <p:spPr>
          <a:xfrm>
            <a:off x="188700" y="766150"/>
            <a:ext cx="8766600" cy="42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“Add or Repeat”—students repeat a response spoken by another student or add a new idea.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“Point and Repeat”—students point to a student who has spoken before and that student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repeats what was said.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“Point, Repeat, Repeat.”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“Point, Repeat, Add or Repeat.”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“Support the Speaker”—if students were absent or are not finished and ready to share and it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is their turn to speak, support the speaker by passing a completed answer on a paper from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another group member to them to explain. In this way, each student has time to practice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talking about the problem or task. The student will return the completed work after their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turn to speak and can finish the task independently after the group discussion. This rule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enables all students to engage meaningfully in the group discussion.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Time-to-Talk—if someone in the group doesn’t understand the conversation then they can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signal a “time-out” sign and the group stops the routine for an open exchange to clarify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confusion. Then the group begins again when everyone is clear on what others are saying.</a:t>
            </a:r>
            <a:endParaRPr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98" name="Google Shape;29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824" y="0"/>
            <a:ext cx="999825" cy="910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525" y="61651"/>
            <a:ext cx="894626" cy="70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72"/>
          <p:cNvSpPr/>
          <p:nvPr/>
        </p:nvSpPr>
        <p:spPr>
          <a:xfrm>
            <a:off x="609600" y="364984"/>
            <a:ext cx="965100" cy="691800"/>
          </a:xfrm>
          <a:prstGeom prst="ellipse">
            <a:avLst/>
          </a:prstGeom>
          <a:solidFill>
            <a:srgbClr val="D8D8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7" name="Google Shape;1377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5626" y="1622755"/>
            <a:ext cx="229614" cy="226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78" name="Google Shape;1378;p72"/>
          <p:cNvSpPr/>
          <p:nvPr/>
        </p:nvSpPr>
        <p:spPr>
          <a:xfrm>
            <a:off x="3064833" y="1991725"/>
            <a:ext cx="1371300" cy="613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9" name="Google Shape;1379;p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00523" y="2136781"/>
            <a:ext cx="259131" cy="235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0" name="Google Shape;1380;p7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32546" y="2639080"/>
            <a:ext cx="259131" cy="235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1" name="Google Shape;1381;p7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11953" y="2153287"/>
            <a:ext cx="259131" cy="235706"/>
          </a:xfrm>
          <a:prstGeom prst="rect">
            <a:avLst/>
          </a:prstGeom>
          <a:noFill/>
          <a:ln>
            <a:noFill/>
          </a:ln>
        </p:spPr>
      </p:pic>
      <p:sp>
        <p:nvSpPr>
          <p:cNvPr id="1382" name="Google Shape;1382;p72"/>
          <p:cNvSpPr/>
          <p:nvPr/>
        </p:nvSpPr>
        <p:spPr>
          <a:xfrm>
            <a:off x="3150372" y="1688401"/>
            <a:ext cx="422400" cy="1194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72"/>
          <p:cNvSpPr txBox="1"/>
          <p:nvPr/>
        </p:nvSpPr>
        <p:spPr>
          <a:xfrm>
            <a:off x="3167631" y="1653880"/>
            <a:ext cx="530400" cy="1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TASK</a:t>
            </a:r>
            <a:endParaRPr sz="70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84" name="Google Shape;1384;p72"/>
          <p:cNvGrpSpPr/>
          <p:nvPr/>
        </p:nvGrpSpPr>
        <p:grpSpPr>
          <a:xfrm>
            <a:off x="3999142" y="1820697"/>
            <a:ext cx="1035851" cy="166152"/>
            <a:chOff x="5276775" y="1319350"/>
            <a:chExt cx="3154236" cy="556250"/>
          </a:xfrm>
        </p:grpSpPr>
        <p:sp>
          <p:nvSpPr>
            <p:cNvPr id="1385" name="Google Shape;1385;p72"/>
            <p:cNvSpPr/>
            <p:nvPr/>
          </p:nvSpPr>
          <p:spPr>
            <a:xfrm>
              <a:off x="6802485" y="1475700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86" name="Google Shape;1386;p72"/>
            <p:cNvGrpSpPr/>
            <p:nvPr/>
          </p:nvGrpSpPr>
          <p:grpSpPr>
            <a:xfrm>
              <a:off x="5276775" y="1319350"/>
              <a:ext cx="3154236" cy="528600"/>
              <a:chOff x="5276775" y="1319350"/>
              <a:chExt cx="3154236" cy="528600"/>
            </a:xfrm>
          </p:grpSpPr>
          <p:sp>
            <p:nvSpPr>
              <p:cNvPr id="1387" name="Google Shape;1387;p72"/>
              <p:cNvSpPr txBox="1"/>
              <p:nvPr/>
            </p:nvSpPr>
            <p:spPr>
              <a:xfrm>
                <a:off x="6891711" y="1377590"/>
                <a:ext cx="1539300" cy="439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50" tIns="34275" rIns="68550" bIns="3427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Arial"/>
                  <a:buNone/>
                </a:pPr>
                <a:r>
                  <a:rPr lang="en" sz="7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700">
                  <a:solidFill>
                    <a:schemeClr val="dk1"/>
                  </a:solidFill>
                </a:endParaRP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cxnSp>
            <p:nvCxnSpPr>
              <p:cNvPr id="1388" name="Google Shape;1388;p72"/>
              <p:cNvCxnSpPr/>
              <p:nvPr/>
            </p:nvCxnSpPr>
            <p:spPr>
              <a:xfrm>
                <a:off x="5276775" y="1319350"/>
                <a:ext cx="1206900" cy="5286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triangle" w="lg" len="lg"/>
              </a:ln>
            </p:spPr>
          </p:cxnSp>
        </p:grpSp>
      </p:grpSp>
      <p:grpSp>
        <p:nvGrpSpPr>
          <p:cNvPr id="1389" name="Google Shape;1389;p72"/>
          <p:cNvGrpSpPr/>
          <p:nvPr/>
        </p:nvGrpSpPr>
        <p:grpSpPr>
          <a:xfrm>
            <a:off x="3803016" y="2376880"/>
            <a:ext cx="715242" cy="445980"/>
            <a:chOff x="4908210" y="2926254"/>
            <a:chExt cx="2177959" cy="1493071"/>
          </a:xfrm>
        </p:grpSpPr>
        <p:sp>
          <p:nvSpPr>
            <p:cNvPr id="1390" name="Google Shape;1390;p72"/>
            <p:cNvSpPr/>
            <p:nvPr/>
          </p:nvSpPr>
          <p:spPr>
            <a:xfrm>
              <a:off x="4908210" y="4019425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72"/>
            <p:cNvSpPr txBox="1"/>
            <p:nvPr/>
          </p:nvSpPr>
          <p:spPr>
            <a:xfrm>
              <a:off x="5011603" y="3911198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7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700">
                <a:solidFill>
                  <a:schemeClr val="dk1"/>
                </a:solidFill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392" name="Google Shape;1392;p72"/>
            <p:cNvCxnSpPr/>
            <p:nvPr/>
          </p:nvCxnSpPr>
          <p:spPr>
            <a:xfrm flipH="1">
              <a:off x="6060470" y="2926254"/>
              <a:ext cx="1025700" cy="9309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grpSp>
        <p:nvGrpSpPr>
          <p:cNvPr id="1393" name="Google Shape;1393;p72"/>
          <p:cNvGrpSpPr/>
          <p:nvPr/>
        </p:nvGrpSpPr>
        <p:grpSpPr>
          <a:xfrm>
            <a:off x="2289433" y="2219908"/>
            <a:ext cx="1197647" cy="505859"/>
            <a:chOff x="70610" y="2400741"/>
            <a:chExt cx="3646915" cy="1693534"/>
          </a:xfrm>
        </p:grpSpPr>
        <p:sp>
          <p:nvSpPr>
            <p:cNvPr id="1394" name="Google Shape;1394;p72"/>
            <p:cNvSpPr/>
            <p:nvPr/>
          </p:nvSpPr>
          <p:spPr>
            <a:xfrm>
              <a:off x="70610" y="2484450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5" name="Google Shape;1395;p72"/>
            <p:cNvSpPr txBox="1"/>
            <p:nvPr/>
          </p:nvSpPr>
          <p:spPr>
            <a:xfrm>
              <a:off x="150101" y="2400741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700"/>
            </a:p>
          </p:txBody>
        </p:sp>
        <p:cxnSp>
          <p:nvCxnSpPr>
            <p:cNvPr id="1396" name="Google Shape;1396;p72"/>
            <p:cNvCxnSpPr/>
            <p:nvPr/>
          </p:nvCxnSpPr>
          <p:spPr>
            <a:xfrm rot="10800000">
              <a:off x="2237625" y="2992975"/>
              <a:ext cx="1479900" cy="11013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sp>
        <p:nvSpPr>
          <p:cNvPr id="1397" name="Google Shape;1397;p72"/>
          <p:cNvSpPr/>
          <p:nvPr/>
        </p:nvSpPr>
        <p:spPr>
          <a:xfrm>
            <a:off x="5875610" y="2035806"/>
            <a:ext cx="1371300" cy="613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72"/>
          <p:cNvSpPr/>
          <p:nvPr/>
        </p:nvSpPr>
        <p:spPr>
          <a:xfrm>
            <a:off x="5961155" y="1732482"/>
            <a:ext cx="422400" cy="1194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99" name="Google Shape;1399;p72"/>
          <p:cNvGrpSpPr/>
          <p:nvPr/>
        </p:nvGrpSpPr>
        <p:grpSpPr>
          <a:xfrm>
            <a:off x="6769522" y="1919160"/>
            <a:ext cx="1105130" cy="369091"/>
            <a:chOff x="5153756" y="1246308"/>
            <a:chExt cx="3365196" cy="1235657"/>
          </a:xfrm>
        </p:grpSpPr>
        <p:sp>
          <p:nvSpPr>
            <p:cNvPr id="1400" name="Google Shape;1400;p72"/>
            <p:cNvSpPr/>
            <p:nvPr/>
          </p:nvSpPr>
          <p:spPr>
            <a:xfrm>
              <a:off x="6802485" y="1475700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01" name="Google Shape;1401;p72"/>
            <p:cNvGrpSpPr/>
            <p:nvPr/>
          </p:nvGrpSpPr>
          <p:grpSpPr>
            <a:xfrm>
              <a:off x="5153756" y="1246308"/>
              <a:ext cx="3365196" cy="1235657"/>
              <a:chOff x="5153756" y="1246308"/>
              <a:chExt cx="3365196" cy="1235657"/>
            </a:xfrm>
          </p:grpSpPr>
          <p:sp>
            <p:nvSpPr>
              <p:cNvPr id="1402" name="Google Shape;1402;p72"/>
              <p:cNvSpPr txBox="1"/>
              <p:nvPr/>
            </p:nvSpPr>
            <p:spPr>
              <a:xfrm>
                <a:off x="6904953" y="1380665"/>
                <a:ext cx="1614000" cy="110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50" tIns="34275" rIns="68550" bIns="3427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Arial"/>
                  <a:buNone/>
                </a:pPr>
                <a:r>
                  <a:rPr lang="en" sz="7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700">
                  <a:solidFill>
                    <a:schemeClr val="dk1"/>
                  </a:solidFill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Arial"/>
                  <a:buNone/>
                </a:pPr>
                <a:endParaRPr sz="9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cxnSp>
            <p:nvCxnSpPr>
              <p:cNvPr id="1403" name="Google Shape;1403;p72"/>
              <p:cNvCxnSpPr/>
              <p:nvPr/>
            </p:nvCxnSpPr>
            <p:spPr>
              <a:xfrm>
                <a:off x="5153756" y="1246308"/>
                <a:ext cx="1329900" cy="6015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triangle" w="lg" len="lg"/>
              </a:ln>
            </p:spPr>
          </p:cxnSp>
        </p:grpSp>
      </p:grpSp>
      <p:grpSp>
        <p:nvGrpSpPr>
          <p:cNvPr id="1404" name="Google Shape;1404;p72"/>
          <p:cNvGrpSpPr/>
          <p:nvPr/>
        </p:nvGrpSpPr>
        <p:grpSpPr>
          <a:xfrm>
            <a:off x="6613793" y="2460901"/>
            <a:ext cx="733714" cy="406041"/>
            <a:chOff x="4908210" y="3059966"/>
            <a:chExt cx="2234207" cy="1359359"/>
          </a:xfrm>
        </p:grpSpPr>
        <p:sp>
          <p:nvSpPr>
            <p:cNvPr id="1405" name="Google Shape;1405;p72"/>
            <p:cNvSpPr/>
            <p:nvPr/>
          </p:nvSpPr>
          <p:spPr>
            <a:xfrm>
              <a:off x="4908210" y="4019425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6" name="Google Shape;1406;p72"/>
            <p:cNvSpPr txBox="1"/>
            <p:nvPr/>
          </p:nvSpPr>
          <p:spPr>
            <a:xfrm>
              <a:off x="4987739" y="3939108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7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700">
                <a:solidFill>
                  <a:schemeClr val="dk1"/>
                </a:solidFill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407" name="Google Shape;1407;p72"/>
            <p:cNvCxnSpPr/>
            <p:nvPr/>
          </p:nvCxnSpPr>
          <p:spPr>
            <a:xfrm flipH="1">
              <a:off x="6060917" y="3059966"/>
              <a:ext cx="1081500" cy="7974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grpSp>
        <p:nvGrpSpPr>
          <p:cNvPr id="1408" name="Google Shape;1408;p72"/>
          <p:cNvGrpSpPr/>
          <p:nvPr/>
        </p:nvGrpSpPr>
        <p:grpSpPr>
          <a:xfrm>
            <a:off x="5100211" y="2264247"/>
            <a:ext cx="1197647" cy="505601"/>
            <a:chOff x="70610" y="2401603"/>
            <a:chExt cx="3646915" cy="1692672"/>
          </a:xfrm>
        </p:grpSpPr>
        <p:sp>
          <p:nvSpPr>
            <p:cNvPr id="1409" name="Google Shape;1409;p72"/>
            <p:cNvSpPr/>
            <p:nvPr/>
          </p:nvSpPr>
          <p:spPr>
            <a:xfrm>
              <a:off x="70610" y="2484450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0" name="Google Shape;1410;p72"/>
            <p:cNvSpPr txBox="1"/>
            <p:nvPr/>
          </p:nvSpPr>
          <p:spPr>
            <a:xfrm>
              <a:off x="154364" y="2401603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7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700">
                <a:solidFill>
                  <a:schemeClr val="dk1"/>
                </a:solidFill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411" name="Google Shape;1411;p72"/>
            <p:cNvCxnSpPr/>
            <p:nvPr/>
          </p:nvCxnSpPr>
          <p:spPr>
            <a:xfrm rot="10800000">
              <a:off x="2237625" y="2992975"/>
              <a:ext cx="1479900" cy="11013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sp>
        <p:nvSpPr>
          <p:cNvPr id="1412" name="Google Shape;1412;p72"/>
          <p:cNvSpPr/>
          <p:nvPr/>
        </p:nvSpPr>
        <p:spPr>
          <a:xfrm>
            <a:off x="3016371" y="3358236"/>
            <a:ext cx="1371300" cy="613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72"/>
          <p:cNvSpPr/>
          <p:nvPr/>
        </p:nvSpPr>
        <p:spPr>
          <a:xfrm>
            <a:off x="3101910" y="3131112"/>
            <a:ext cx="422400" cy="1194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4" name="Google Shape;1414;p72"/>
          <p:cNvSpPr txBox="1"/>
          <p:nvPr/>
        </p:nvSpPr>
        <p:spPr>
          <a:xfrm>
            <a:off x="3127972" y="3096567"/>
            <a:ext cx="370500" cy="1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TASK</a:t>
            </a:r>
            <a:endParaRPr sz="7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15" name="Google Shape;1415;p72"/>
          <p:cNvGrpSpPr/>
          <p:nvPr/>
        </p:nvGrpSpPr>
        <p:grpSpPr>
          <a:xfrm>
            <a:off x="3950678" y="3263407"/>
            <a:ext cx="923497" cy="166152"/>
            <a:chOff x="5276775" y="1319350"/>
            <a:chExt cx="2812110" cy="556250"/>
          </a:xfrm>
        </p:grpSpPr>
        <p:sp>
          <p:nvSpPr>
            <p:cNvPr id="1416" name="Google Shape;1416;p72"/>
            <p:cNvSpPr/>
            <p:nvPr/>
          </p:nvSpPr>
          <p:spPr>
            <a:xfrm>
              <a:off x="6802485" y="1475700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17" name="Google Shape;1417;p72"/>
            <p:cNvGrpSpPr/>
            <p:nvPr/>
          </p:nvGrpSpPr>
          <p:grpSpPr>
            <a:xfrm>
              <a:off x="5276775" y="1319350"/>
              <a:ext cx="2732601" cy="528600"/>
              <a:chOff x="5276775" y="1319350"/>
              <a:chExt cx="2732601" cy="528600"/>
            </a:xfrm>
          </p:grpSpPr>
          <p:sp>
            <p:nvSpPr>
              <p:cNvPr id="1418" name="Google Shape;1418;p72"/>
              <p:cNvSpPr txBox="1"/>
              <p:nvPr/>
            </p:nvSpPr>
            <p:spPr>
              <a:xfrm>
                <a:off x="6881976" y="1377725"/>
                <a:ext cx="1127400" cy="43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50" tIns="34275" rIns="68550" bIns="3427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Arial"/>
                  <a:buNone/>
                </a:pPr>
                <a:r>
                  <a:rPr lang="en" sz="7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700">
                  <a:solidFill>
                    <a:schemeClr val="dk1"/>
                  </a:solidFill>
                </a:endParaRP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cxnSp>
            <p:nvCxnSpPr>
              <p:cNvPr id="1419" name="Google Shape;1419;p72"/>
              <p:cNvCxnSpPr/>
              <p:nvPr/>
            </p:nvCxnSpPr>
            <p:spPr>
              <a:xfrm>
                <a:off x="5276775" y="1319350"/>
                <a:ext cx="1206900" cy="5286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triangle" w="lg" len="lg"/>
              </a:ln>
            </p:spPr>
          </p:cxnSp>
        </p:grpSp>
      </p:grpSp>
      <p:grpSp>
        <p:nvGrpSpPr>
          <p:cNvPr id="1420" name="Google Shape;1420;p72"/>
          <p:cNvGrpSpPr/>
          <p:nvPr/>
        </p:nvGrpSpPr>
        <p:grpSpPr>
          <a:xfrm>
            <a:off x="3754554" y="3728482"/>
            <a:ext cx="736177" cy="460889"/>
            <a:chOff x="4908210" y="2876342"/>
            <a:chExt cx="2241709" cy="1542983"/>
          </a:xfrm>
        </p:grpSpPr>
        <p:sp>
          <p:nvSpPr>
            <p:cNvPr id="1421" name="Google Shape;1421;p72"/>
            <p:cNvSpPr/>
            <p:nvPr/>
          </p:nvSpPr>
          <p:spPr>
            <a:xfrm>
              <a:off x="4908210" y="4019425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72"/>
            <p:cNvSpPr txBox="1"/>
            <p:nvPr/>
          </p:nvSpPr>
          <p:spPr>
            <a:xfrm>
              <a:off x="4987701" y="3946472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7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700">
                <a:solidFill>
                  <a:schemeClr val="dk1"/>
                </a:solidFill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423" name="Google Shape;1423;p72"/>
            <p:cNvCxnSpPr/>
            <p:nvPr/>
          </p:nvCxnSpPr>
          <p:spPr>
            <a:xfrm flipH="1">
              <a:off x="6061219" y="2876342"/>
              <a:ext cx="1088700" cy="9810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grpSp>
        <p:nvGrpSpPr>
          <p:cNvPr id="1424" name="Google Shape;1424;p72"/>
          <p:cNvGrpSpPr/>
          <p:nvPr/>
        </p:nvGrpSpPr>
        <p:grpSpPr>
          <a:xfrm>
            <a:off x="2240972" y="3574196"/>
            <a:ext cx="1197647" cy="518082"/>
            <a:chOff x="70610" y="2359821"/>
            <a:chExt cx="3646915" cy="1734454"/>
          </a:xfrm>
        </p:grpSpPr>
        <p:sp>
          <p:nvSpPr>
            <p:cNvPr id="1425" name="Google Shape;1425;p72"/>
            <p:cNvSpPr/>
            <p:nvPr/>
          </p:nvSpPr>
          <p:spPr>
            <a:xfrm>
              <a:off x="70610" y="2484450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72"/>
            <p:cNvSpPr txBox="1"/>
            <p:nvPr/>
          </p:nvSpPr>
          <p:spPr>
            <a:xfrm>
              <a:off x="150101" y="2359821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7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700">
                <a:solidFill>
                  <a:schemeClr val="dk1"/>
                </a:solidFill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427" name="Google Shape;1427;p72"/>
            <p:cNvCxnSpPr/>
            <p:nvPr/>
          </p:nvCxnSpPr>
          <p:spPr>
            <a:xfrm rot="10800000">
              <a:off x="2237625" y="2992975"/>
              <a:ext cx="1479900" cy="11013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sp>
        <p:nvSpPr>
          <p:cNvPr id="1428" name="Google Shape;1428;p72"/>
          <p:cNvSpPr/>
          <p:nvPr/>
        </p:nvSpPr>
        <p:spPr>
          <a:xfrm>
            <a:off x="5921877" y="3394608"/>
            <a:ext cx="1371300" cy="613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9" name="Google Shape;1429;p72"/>
          <p:cNvSpPr/>
          <p:nvPr/>
        </p:nvSpPr>
        <p:spPr>
          <a:xfrm>
            <a:off x="6007422" y="3167484"/>
            <a:ext cx="422400" cy="1194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0" name="Google Shape;1430;p72"/>
          <p:cNvSpPr txBox="1"/>
          <p:nvPr/>
        </p:nvSpPr>
        <p:spPr>
          <a:xfrm>
            <a:off x="6033501" y="3136789"/>
            <a:ext cx="370500" cy="1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TASK</a:t>
            </a:r>
            <a:endParaRPr sz="7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31" name="Google Shape;1431;p72"/>
          <p:cNvGrpSpPr/>
          <p:nvPr/>
        </p:nvGrpSpPr>
        <p:grpSpPr>
          <a:xfrm>
            <a:off x="6807197" y="3128509"/>
            <a:ext cx="1110774" cy="259691"/>
            <a:chOff x="5127592" y="1256177"/>
            <a:chExt cx="3382381" cy="869403"/>
          </a:xfrm>
        </p:grpSpPr>
        <p:sp>
          <p:nvSpPr>
            <p:cNvPr id="1432" name="Google Shape;1432;p72"/>
            <p:cNvSpPr/>
            <p:nvPr/>
          </p:nvSpPr>
          <p:spPr>
            <a:xfrm>
              <a:off x="6802485" y="1475700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33" name="Google Shape;1433;p72"/>
            <p:cNvGrpSpPr/>
            <p:nvPr/>
          </p:nvGrpSpPr>
          <p:grpSpPr>
            <a:xfrm>
              <a:off x="5127592" y="1256177"/>
              <a:ext cx="3382381" cy="869403"/>
              <a:chOff x="5127592" y="1256177"/>
              <a:chExt cx="3382381" cy="869403"/>
            </a:xfrm>
          </p:grpSpPr>
          <p:sp>
            <p:nvSpPr>
              <p:cNvPr id="1434" name="Google Shape;1434;p72"/>
              <p:cNvSpPr txBox="1"/>
              <p:nvPr/>
            </p:nvSpPr>
            <p:spPr>
              <a:xfrm>
                <a:off x="6895973" y="1366880"/>
                <a:ext cx="1614000" cy="75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50" tIns="34275" rIns="68550" bIns="3427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Font typeface="Arial"/>
                  <a:buNone/>
                </a:pPr>
                <a:r>
                  <a:rPr lang="en" sz="7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700">
                  <a:solidFill>
                    <a:schemeClr val="dk1"/>
                  </a:solidFill>
                </a:endParaRP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cxnSp>
            <p:nvCxnSpPr>
              <p:cNvPr id="1435" name="Google Shape;1435;p72"/>
              <p:cNvCxnSpPr/>
              <p:nvPr/>
            </p:nvCxnSpPr>
            <p:spPr>
              <a:xfrm>
                <a:off x="5127592" y="1256177"/>
                <a:ext cx="1356600" cy="5916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CC0000"/>
                </a:solidFill>
                <a:prstDash val="solid"/>
                <a:round/>
                <a:headEnd type="none" w="sm" len="sm"/>
                <a:tailEnd type="triangle" w="lg" len="lg"/>
              </a:ln>
            </p:spPr>
          </p:cxnSp>
        </p:grpSp>
      </p:grpSp>
      <p:grpSp>
        <p:nvGrpSpPr>
          <p:cNvPr id="1436" name="Google Shape;1436;p72"/>
          <p:cNvGrpSpPr/>
          <p:nvPr/>
        </p:nvGrpSpPr>
        <p:grpSpPr>
          <a:xfrm>
            <a:off x="6660061" y="3819751"/>
            <a:ext cx="762769" cy="405993"/>
            <a:chOff x="4908210" y="3060126"/>
            <a:chExt cx="2322682" cy="1359199"/>
          </a:xfrm>
        </p:grpSpPr>
        <p:sp>
          <p:nvSpPr>
            <p:cNvPr id="1437" name="Google Shape;1437;p72"/>
            <p:cNvSpPr/>
            <p:nvPr/>
          </p:nvSpPr>
          <p:spPr>
            <a:xfrm>
              <a:off x="4908210" y="4019425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72"/>
            <p:cNvSpPr txBox="1"/>
            <p:nvPr/>
          </p:nvSpPr>
          <p:spPr>
            <a:xfrm>
              <a:off x="4987701" y="3934463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7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700">
                <a:solidFill>
                  <a:schemeClr val="dk1"/>
                </a:solidFill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439" name="Google Shape;1439;p72"/>
            <p:cNvCxnSpPr/>
            <p:nvPr/>
          </p:nvCxnSpPr>
          <p:spPr>
            <a:xfrm flipH="1">
              <a:off x="6060892" y="3060126"/>
              <a:ext cx="1170000" cy="7974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grpSp>
        <p:nvGrpSpPr>
          <p:cNvPr id="1440" name="Google Shape;1440;p72"/>
          <p:cNvGrpSpPr/>
          <p:nvPr/>
        </p:nvGrpSpPr>
        <p:grpSpPr>
          <a:xfrm>
            <a:off x="5146477" y="3621855"/>
            <a:ext cx="1197647" cy="506796"/>
            <a:chOff x="70610" y="2397604"/>
            <a:chExt cx="3646915" cy="1696671"/>
          </a:xfrm>
        </p:grpSpPr>
        <p:sp>
          <p:nvSpPr>
            <p:cNvPr id="1441" name="Google Shape;1441;p72"/>
            <p:cNvSpPr/>
            <p:nvPr/>
          </p:nvSpPr>
          <p:spPr>
            <a:xfrm>
              <a:off x="70610" y="2484450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72"/>
            <p:cNvSpPr txBox="1"/>
            <p:nvPr/>
          </p:nvSpPr>
          <p:spPr>
            <a:xfrm>
              <a:off x="150025" y="2397604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7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700">
                <a:solidFill>
                  <a:schemeClr val="dk1"/>
                </a:solidFill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443" name="Google Shape;1443;p72"/>
            <p:cNvCxnSpPr/>
            <p:nvPr/>
          </p:nvCxnSpPr>
          <p:spPr>
            <a:xfrm rot="10800000">
              <a:off x="2237625" y="2992975"/>
              <a:ext cx="1479900" cy="11013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</p:grpSp>
      <p:pic>
        <p:nvPicPr>
          <p:cNvPr id="1444" name="Google Shape;1444;p7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26350" y="2687063"/>
            <a:ext cx="259130" cy="235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5" name="Google Shape;1445;p7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57216" y="2232088"/>
            <a:ext cx="259130" cy="235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6" name="Google Shape;1446;p7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506702" y="1685951"/>
            <a:ext cx="259130" cy="235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7" name="Google Shape;1447;p7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500502" y="3118573"/>
            <a:ext cx="259130" cy="235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8" name="Google Shape;1448;p7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608096" y="3065259"/>
            <a:ext cx="259130" cy="235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9" name="Google Shape;1449;p7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550729" y="3547040"/>
            <a:ext cx="259130" cy="235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7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661813" y="3547040"/>
            <a:ext cx="259130" cy="235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1" name="Google Shape;1451;p7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458767" y="3369998"/>
            <a:ext cx="259115" cy="235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2" name="Google Shape;1452;p7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372621" y="4048259"/>
            <a:ext cx="259130" cy="235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3" name="Google Shape;1453;p7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5605455" y="3598598"/>
            <a:ext cx="259114" cy="235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4" name="Google Shape;1454;p72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347644" y="2208423"/>
            <a:ext cx="259130" cy="235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5" name="Google Shape;1455;p72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3467115" y="4028821"/>
            <a:ext cx="259130" cy="235718"/>
          </a:xfrm>
          <a:prstGeom prst="rect">
            <a:avLst/>
          </a:prstGeom>
          <a:noFill/>
          <a:ln>
            <a:noFill/>
          </a:ln>
        </p:spPr>
      </p:pic>
      <p:sp>
        <p:nvSpPr>
          <p:cNvPr id="1456" name="Google Shape;1456;p72"/>
          <p:cNvSpPr txBox="1"/>
          <p:nvPr/>
        </p:nvSpPr>
        <p:spPr>
          <a:xfrm>
            <a:off x="1069262" y="222664"/>
            <a:ext cx="6587100" cy="5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95"/>
              <a:buFont typeface="Calibri"/>
              <a:buNone/>
            </a:pPr>
            <a:r>
              <a:rPr lang="en" sz="499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Gather 4 People</a:t>
            </a:r>
            <a:endParaRPr/>
          </a:p>
        </p:txBody>
      </p:sp>
      <p:sp>
        <p:nvSpPr>
          <p:cNvPr id="1457" name="Google Shape;1457;p72"/>
          <p:cNvSpPr txBox="1"/>
          <p:nvPr/>
        </p:nvSpPr>
        <p:spPr>
          <a:xfrm>
            <a:off x="2334721" y="4278199"/>
            <a:ext cx="33018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Question</a:t>
            </a:r>
            <a:endParaRPr/>
          </a:p>
        </p:txBody>
      </p:sp>
      <p:pic>
        <p:nvPicPr>
          <p:cNvPr id="1458" name="Google Shape;1458;p72" descr="A group of people standing in a room&#10;&#10;Description generated with very high confidence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7045932" y="122789"/>
            <a:ext cx="1161770" cy="871327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72"/>
          <p:cNvSpPr txBox="1"/>
          <p:nvPr/>
        </p:nvSpPr>
        <p:spPr>
          <a:xfrm>
            <a:off x="764461" y="67446"/>
            <a:ext cx="6096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460" name="Google Shape;1460;p72"/>
          <p:cNvSpPr/>
          <p:nvPr/>
        </p:nvSpPr>
        <p:spPr>
          <a:xfrm>
            <a:off x="534263" y="2348786"/>
            <a:ext cx="965100" cy="691800"/>
          </a:xfrm>
          <a:prstGeom prst="ellipse">
            <a:avLst/>
          </a:prstGeom>
          <a:solidFill>
            <a:srgbClr val="D8D8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1" name="Google Shape;1461;p72"/>
          <p:cNvSpPr txBox="1"/>
          <p:nvPr/>
        </p:nvSpPr>
        <p:spPr>
          <a:xfrm>
            <a:off x="711997" y="2042978"/>
            <a:ext cx="6096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462" name="Google Shape;1462;p72"/>
          <p:cNvSpPr/>
          <p:nvPr/>
        </p:nvSpPr>
        <p:spPr>
          <a:xfrm>
            <a:off x="635131" y="4259938"/>
            <a:ext cx="965100" cy="691800"/>
          </a:xfrm>
          <a:prstGeom prst="ellipse">
            <a:avLst/>
          </a:prstGeom>
          <a:solidFill>
            <a:srgbClr val="D8D8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3" name="Google Shape;1463;p72"/>
          <p:cNvSpPr txBox="1"/>
          <p:nvPr/>
        </p:nvSpPr>
        <p:spPr>
          <a:xfrm>
            <a:off x="789992" y="3962400"/>
            <a:ext cx="6096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cxnSp>
        <p:nvCxnSpPr>
          <p:cNvPr id="1464" name="Google Shape;1464;p72"/>
          <p:cNvCxnSpPr/>
          <p:nvPr/>
        </p:nvCxnSpPr>
        <p:spPr>
          <a:xfrm>
            <a:off x="1843544" y="1143000"/>
            <a:ext cx="68433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65" name="Google Shape;1465;p72"/>
          <p:cNvCxnSpPr/>
          <p:nvPr/>
        </p:nvCxnSpPr>
        <p:spPr>
          <a:xfrm>
            <a:off x="1701465" y="4259938"/>
            <a:ext cx="68433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66" name="Google Shape;1466;p72"/>
          <p:cNvSpPr/>
          <p:nvPr/>
        </p:nvSpPr>
        <p:spPr>
          <a:xfrm>
            <a:off x="7101483" y="4410765"/>
            <a:ext cx="1019100" cy="5271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7" name="Google Shape;1467;p72"/>
          <p:cNvSpPr/>
          <p:nvPr/>
        </p:nvSpPr>
        <p:spPr>
          <a:xfrm>
            <a:off x="7388071" y="4598112"/>
            <a:ext cx="400500" cy="1410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8" name="Google Shape;1468;p72"/>
          <p:cNvSpPr txBox="1"/>
          <p:nvPr/>
        </p:nvSpPr>
        <p:spPr>
          <a:xfrm>
            <a:off x="7323975" y="4572000"/>
            <a:ext cx="5055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700" b="1"/>
          </a:p>
        </p:txBody>
      </p:sp>
      <p:pic>
        <p:nvPicPr>
          <p:cNvPr id="1469" name="Google Shape;1469;p7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207945" y="4842307"/>
            <a:ext cx="309571" cy="251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0" name="Google Shape;1470;p7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137731" y="4503137"/>
            <a:ext cx="371138" cy="267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1" name="Google Shape;1471;p7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713103" y="4474587"/>
            <a:ext cx="254509" cy="264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2" name="Google Shape;1472;p7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587338" y="4093702"/>
            <a:ext cx="328134" cy="279769"/>
          </a:xfrm>
          <a:prstGeom prst="rect">
            <a:avLst/>
          </a:prstGeom>
          <a:noFill/>
          <a:ln>
            <a:noFill/>
          </a:ln>
        </p:spPr>
      </p:pic>
      <p:sp>
        <p:nvSpPr>
          <p:cNvPr id="1473" name="Google Shape;1473;p72"/>
          <p:cNvSpPr txBox="1"/>
          <p:nvPr/>
        </p:nvSpPr>
        <p:spPr>
          <a:xfrm>
            <a:off x="5989899" y="1711178"/>
            <a:ext cx="369900" cy="1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7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TASK</a:t>
            </a:r>
            <a:endParaRPr sz="7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474" name="Google Shape;1474;p72"/>
          <p:cNvCxnSpPr/>
          <p:nvPr/>
        </p:nvCxnSpPr>
        <p:spPr>
          <a:xfrm>
            <a:off x="6941325" y="4655850"/>
            <a:ext cx="370200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1475" name="Google Shape;1475;p72"/>
          <p:cNvCxnSpPr/>
          <p:nvPr/>
        </p:nvCxnSpPr>
        <p:spPr>
          <a:xfrm rot="10800000" flipH="1">
            <a:off x="7480900" y="4756500"/>
            <a:ext cx="133500" cy="18750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1476" name="Google Shape;1476;p72"/>
          <p:cNvCxnSpPr/>
          <p:nvPr/>
        </p:nvCxnSpPr>
        <p:spPr>
          <a:xfrm rot="10800000">
            <a:off x="7818825" y="4672125"/>
            <a:ext cx="363900" cy="30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sm" len="sm"/>
            <a:tailEnd type="triangle" w="lg" len="lg"/>
          </a:ln>
        </p:spPr>
      </p:cxnSp>
      <p:cxnSp>
        <p:nvCxnSpPr>
          <p:cNvPr id="1477" name="Google Shape;1477;p72"/>
          <p:cNvCxnSpPr/>
          <p:nvPr/>
        </p:nvCxnSpPr>
        <p:spPr>
          <a:xfrm flipH="1">
            <a:off x="7573225" y="4385200"/>
            <a:ext cx="60300" cy="20070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sm" len="sm"/>
            <a:tailEnd type="triangle" w="lg" len="lg"/>
          </a:ln>
        </p:spPr>
      </p:cxnSp>
      <p:sp>
        <p:nvSpPr>
          <p:cNvPr id="1478" name="Google Shape;1478;p72"/>
          <p:cNvSpPr txBox="1"/>
          <p:nvPr/>
        </p:nvSpPr>
        <p:spPr>
          <a:xfrm>
            <a:off x="1499387" y="655314"/>
            <a:ext cx="6587100" cy="5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95"/>
              <a:buFont typeface="Calibri"/>
              <a:buNone/>
            </a:pP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73"/>
          <p:cNvSpPr/>
          <p:nvPr/>
        </p:nvSpPr>
        <p:spPr>
          <a:xfrm>
            <a:off x="2888575" y="1636500"/>
            <a:ext cx="4175700" cy="20526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4" name="Google Shape;1484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9675" y="2122025"/>
            <a:ext cx="788950" cy="7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2575" y="3803310"/>
            <a:ext cx="788950" cy="7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6" name="Google Shape;1486;p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14200" y="2177275"/>
            <a:ext cx="788950" cy="7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7" name="Google Shape;1487;p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70700" y="643495"/>
            <a:ext cx="788950" cy="78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8" name="Google Shape;1488;p73"/>
          <p:cNvSpPr/>
          <p:nvPr/>
        </p:nvSpPr>
        <p:spPr>
          <a:xfrm>
            <a:off x="3149010" y="876276"/>
            <a:ext cx="1286400" cy="3999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9" name="Google Shape;1489;p73"/>
          <p:cNvSpPr txBox="1"/>
          <p:nvPr/>
        </p:nvSpPr>
        <p:spPr>
          <a:xfrm>
            <a:off x="3228425" y="833074"/>
            <a:ext cx="1127400" cy="4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TASK</a:t>
            </a:r>
            <a:endParaRPr sz="2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90" name="Google Shape;1490;p73"/>
          <p:cNvGrpSpPr/>
          <p:nvPr/>
        </p:nvGrpSpPr>
        <p:grpSpPr>
          <a:xfrm>
            <a:off x="5733975" y="1319350"/>
            <a:ext cx="2812110" cy="556251"/>
            <a:chOff x="5276775" y="1319350"/>
            <a:chExt cx="2812110" cy="556251"/>
          </a:xfrm>
        </p:grpSpPr>
        <p:sp>
          <p:nvSpPr>
            <p:cNvPr id="1491" name="Google Shape;1491;p73"/>
            <p:cNvSpPr/>
            <p:nvPr/>
          </p:nvSpPr>
          <p:spPr>
            <a:xfrm>
              <a:off x="6802485" y="1475701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92" name="Google Shape;1492;p73"/>
            <p:cNvGrpSpPr/>
            <p:nvPr/>
          </p:nvGrpSpPr>
          <p:grpSpPr>
            <a:xfrm>
              <a:off x="5276775" y="1319350"/>
              <a:ext cx="2732525" cy="552649"/>
              <a:chOff x="5276775" y="1319350"/>
              <a:chExt cx="2732525" cy="552649"/>
            </a:xfrm>
          </p:grpSpPr>
          <p:sp>
            <p:nvSpPr>
              <p:cNvPr id="1493" name="Google Shape;1493;p73"/>
              <p:cNvSpPr txBox="1"/>
              <p:nvPr/>
            </p:nvSpPr>
            <p:spPr>
              <a:xfrm>
                <a:off x="6881900" y="1432499"/>
                <a:ext cx="1127400" cy="43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8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28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cxnSp>
            <p:nvCxnSpPr>
              <p:cNvPr id="1494" name="Google Shape;1494;p73"/>
              <p:cNvCxnSpPr/>
              <p:nvPr/>
            </p:nvCxnSpPr>
            <p:spPr>
              <a:xfrm>
                <a:off x="5276775" y="1319350"/>
                <a:ext cx="1206900" cy="528600"/>
              </a:xfrm>
              <a:prstGeom prst="straightConnector1">
                <a:avLst/>
              </a:prstGeom>
              <a:noFill/>
              <a:ln w="7620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grpSp>
        <p:nvGrpSpPr>
          <p:cNvPr id="1495" name="Google Shape;1495;p73"/>
          <p:cNvGrpSpPr/>
          <p:nvPr/>
        </p:nvGrpSpPr>
        <p:grpSpPr>
          <a:xfrm>
            <a:off x="5136810" y="3073100"/>
            <a:ext cx="2015915" cy="1346226"/>
            <a:chOff x="4908210" y="3073100"/>
            <a:chExt cx="2015915" cy="1346226"/>
          </a:xfrm>
        </p:grpSpPr>
        <p:sp>
          <p:nvSpPr>
            <p:cNvPr id="1496" name="Google Shape;1496;p73"/>
            <p:cNvSpPr/>
            <p:nvPr/>
          </p:nvSpPr>
          <p:spPr>
            <a:xfrm>
              <a:off x="4908210" y="4019426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73"/>
            <p:cNvSpPr txBox="1"/>
            <p:nvPr/>
          </p:nvSpPr>
          <p:spPr>
            <a:xfrm>
              <a:off x="4987625" y="3976224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498" name="Google Shape;1498;p73"/>
            <p:cNvCxnSpPr/>
            <p:nvPr/>
          </p:nvCxnSpPr>
          <p:spPr>
            <a:xfrm flipH="1">
              <a:off x="6060725" y="3073100"/>
              <a:ext cx="863400" cy="784200"/>
            </a:xfrm>
            <a:prstGeom prst="straightConnector1">
              <a:avLst/>
            </a:prstGeom>
            <a:noFill/>
            <a:ln w="762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499" name="Google Shape;1499;p73"/>
          <p:cNvGrpSpPr/>
          <p:nvPr/>
        </p:nvGrpSpPr>
        <p:grpSpPr>
          <a:xfrm>
            <a:off x="527810" y="2441249"/>
            <a:ext cx="3646915" cy="1653026"/>
            <a:chOff x="70610" y="2441249"/>
            <a:chExt cx="3646915" cy="1653026"/>
          </a:xfrm>
        </p:grpSpPr>
        <p:sp>
          <p:nvSpPr>
            <p:cNvPr id="1500" name="Google Shape;1500;p73"/>
            <p:cNvSpPr/>
            <p:nvPr/>
          </p:nvSpPr>
          <p:spPr>
            <a:xfrm>
              <a:off x="70610" y="2484451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73"/>
            <p:cNvSpPr txBox="1"/>
            <p:nvPr/>
          </p:nvSpPr>
          <p:spPr>
            <a:xfrm>
              <a:off x="150025" y="2441249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502" name="Google Shape;1502;p73"/>
            <p:cNvCxnSpPr/>
            <p:nvPr/>
          </p:nvCxnSpPr>
          <p:spPr>
            <a:xfrm rot="10800000">
              <a:off x="2237625" y="2992975"/>
              <a:ext cx="1479900" cy="1101300"/>
            </a:xfrm>
            <a:prstGeom prst="straightConnector1">
              <a:avLst/>
            </a:prstGeom>
            <a:noFill/>
            <a:ln w="762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74"/>
          <p:cNvSpPr/>
          <p:nvPr/>
        </p:nvSpPr>
        <p:spPr>
          <a:xfrm>
            <a:off x="1518418" y="622931"/>
            <a:ext cx="2156400" cy="1060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08" name="Google Shape;1508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5865" y="873679"/>
            <a:ext cx="407452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3841" y="1741972"/>
            <a:ext cx="407452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0" name="Google Shape;1510;p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3559" y="902213"/>
            <a:ext cx="407452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1" name="Google Shape;1511;p7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35504" y="110098"/>
            <a:ext cx="407452" cy="407476"/>
          </a:xfrm>
          <a:prstGeom prst="rect">
            <a:avLst/>
          </a:prstGeom>
          <a:noFill/>
          <a:ln>
            <a:noFill/>
          </a:ln>
        </p:spPr>
      </p:pic>
      <p:sp>
        <p:nvSpPr>
          <p:cNvPr id="1512" name="Google Shape;1512;p74"/>
          <p:cNvSpPr/>
          <p:nvPr/>
        </p:nvSpPr>
        <p:spPr>
          <a:xfrm>
            <a:off x="1652919" y="230316"/>
            <a:ext cx="664500" cy="2064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3" name="Google Shape;1513;p74"/>
          <p:cNvSpPr txBox="1"/>
          <p:nvPr/>
        </p:nvSpPr>
        <p:spPr>
          <a:xfrm>
            <a:off x="1693933" y="208005"/>
            <a:ext cx="5823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TASK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514" name="Google Shape;1514;p74"/>
          <p:cNvGrpSpPr/>
          <p:nvPr/>
        </p:nvGrpSpPr>
        <p:grpSpPr>
          <a:xfrm>
            <a:off x="2987665" y="459079"/>
            <a:ext cx="1452174" cy="287248"/>
            <a:chOff x="5276775" y="1319350"/>
            <a:chExt cx="2812110" cy="556251"/>
          </a:xfrm>
        </p:grpSpPr>
        <p:sp>
          <p:nvSpPr>
            <p:cNvPr id="1515" name="Google Shape;1515;p74"/>
            <p:cNvSpPr/>
            <p:nvPr/>
          </p:nvSpPr>
          <p:spPr>
            <a:xfrm>
              <a:off x="6802485" y="1475701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16" name="Google Shape;1516;p74"/>
            <p:cNvGrpSpPr/>
            <p:nvPr/>
          </p:nvGrpSpPr>
          <p:grpSpPr>
            <a:xfrm>
              <a:off x="5276775" y="1319350"/>
              <a:ext cx="2732525" cy="552649"/>
              <a:chOff x="5276775" y="1319350"/>
              <a:chExt cx="2732525" cy="552649"/>
            </a:xfrm>
          </p:grpSpPr>
          <p:sp>
            <p:nvSpPr>
              <p:cNvPr id="1517" name="Google Shape;1517;p74"/>
              <p:cNvSpPr txBox="1"/>
              <p:nvPr/>
            </p:nvSpPr>
            <p:spPr>
              <a:xfrm>
                <a:off x="6881900" y="1432499"/>
                <a:ext cx="1127400" cy="43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cxnSp>
            <p:nvCxnSpPr>
              <p:cNvPr id="1518" name="Google Shape;1518;p74"/>
              <p:cNvCxnSpPr/>
              <p:nvPr/>
            </p:nvCxnSpPr>
            <p:spPr>
              <a:xfrm>
                <a:off x="5276775" y="1319350"/>
                <a:ext cx="1206900" cy="5286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grpSp>
        <p:nvGrpSpPr>
          <p:cNvPr id="1519" name="Google Shape;1519;p74"/>
          <p:cNvGrpSpPr/>
          <p:nvPr/>
        </p:nvGrpSpPr>
        <p:grpSpPr>
          <a:xfrm>
            <a:off x="2679278" y="1364716"/>
            <a:ext cx="1041018" cy="695191"/>
            <a:chOff x="4908210" y="3073100"/>
            <a:chExt cx="2015915" cy="1346226"/>
          </a:xfrm>
        </p:grpSpPr>
        <p:sp>
          <p:nvSpPr>
            <p:cNvPr id="1520" name="Google Shape;1520;p74"/>
            <p:cNvSpPr/>
            <p:nvPr/>
          </p:nvSpPr>
          <p:spPr>
            <a:xfrm>
              <a:off x="4908210" y="4019426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74"/>
            <p:cNvSpPr txBox="1"/>
            <p:nvPr/>
          </p:nvSpPr>
          <p:spPr>
            <a:xfrm>
              <a:off x="4987625" y="3976224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522" name="Google Shape;1522;p74"/>
            <p:cNvCxnSpPr/>
            <p:nvPr/>
          </p:nvCxnSpPr>
          <p:spPr>
            <a:xfrm flipH="1">
              <a:off x="6060725" y="3073100"/>
              <a:ext cx="863400" cy="7842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523" name="Google Shape;1523;p74"/>
          <p:cNvGrpSpPr/>
          <p:nvPr/>
        </p:nvGrpSpPr>
        <p:grpSpPr>
          <a:xfrm>
            <a:off x="299202" y="1038428"/>
            <a:ext cx="1883267" cy="853623"/>
            <a:chOff x="70610" y="2441249"/>
            <a:chExt cx="3646915" cy="1653026"/>
          </a:xfrm>
        </p:grpSpPr>
        <p:sp>
          <p:nvSpPr>
            <p:cNvPr id="1524" name="Google Shape;1524;p74"/>
            <p:cNvSpPr/>
            <p:nvPr/>
          </p:nvSpPr>
          <p:spPr>
            <a:xfrm>
              <a:off x="70610" y="2484451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5" name="Google Shape;1525;p74"/>
            <p:cNvSpPr txBox="1"/>
            <p:nvPr/>
          </p:nvSpPr>
          <p:spPr>
            <a:xfrm>
              <a:off x="150025" y="2441249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526" name="Google Shape;1526;p74"/>
            <p:cNvCxnSpPr/>
            <p:nvPr/>
          </p:nvCxnSpPr>
          <p:spPr>
            <a:xfrm rot="10800000">
              <a:off x="2237625" y="2992975"/>
              <a:ext cx="1479900" cy="11013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527" name="Google Shape;1527;p74"/>
          <p:cNvSpPr/>
          <p:nvPr/>
        </p:nvSpPr>
        <p:spPr>
          <a:xfrm>
            <a:off x="5938018" y="699131"/>
            <a:ext cx="2156400" cy="1060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8" name="Google Shape;1528;p74"/>
          <p:cNvSpPr/>
          <p:nvPr/>
        </p:nvSpPr>
        <p:spPr>
          <a:xfrm>
            <a:off x="6072519" y="306516"/>
            <a:ext cx="664500" cy="2064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74"/>
          <p:cNvSpPr txBox="1"/>
          <p:nvPr/>
        </p:nvSpPr>
        <p:spPr>
          <a:xfrm>
            <a:off x="6113533" y="284205"/>
            <a:ext cx="5823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TASK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530" name="Google Shape;1530;p74"/>
          <p:cNvGrpSpPr/>
          <p:nvPr/>
        </p:nvGrpSpPr>
        <p:grpSpPr>
          <a:xfrm>
            <a:off x="7407265" y="535279"/>
            <a:ext cx="1452174" cy="287248"/>
            <a:chOff x="5276775" y="1319350"/>
            <a:chExt cx="2812110" cy="556251"/>
          </a:xfrm>
        </p:grpSpPr>
        <p:sp>
          <p:nvSpPr>
            <p:cNvPr id="1531" name="Google Shape;1531;p74"/>
            <p:cNvSpPr/>
            <p:nvPr/>
          </p:nvSpPr>
          <p:spPr>
            <a:xfrm>
              <a:off x="6802485" y="1475701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32" name="Google Shape;1532;p74"/>
            <p:cNvGrpSpPr/>
            <p:nvPr/>
          </p:nvGrpSpPr>
          <p:grpSpPr>
            <a:xfrm>
              <a:off x="5276775" y="1319350"/>
              <a:ext cx="2732525" cy="552649"/>
              <a:chOff x="5276775" y="1319350"/>
              <a:chExt cx="2732525" cy="552649"/>
            </a:xfrm>
          </p:grpSpPr>
          <p:sp>
            <p:nvSpPr>
              <p:cNvPr id="1533" name="Google Shape;1533;p74"/>
              <p:cNvSpPr txBox="1"/>
              <p:nvPr/>
            </p:nvSpPr>
            <p:spPr>
              <a:xfrm>
                <a:off x="6881900" y="1432499"/>
                <a:ext cx="1127400" cy="43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cxnSp>
            <p:nvCxnSpPr>
              <p:cNvPr id="1534" name="Google Shape;1534;p74"/>
              <p:cNvCxnSpPr/>
              <p:nvPr/>
            </p:nvCxnSpPr>
            <p:spPr>
              <a:xfrm>
                <a:off x="5276775" y="1319350"/>
                <a:ext cx="1206900" cy="5286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grpSp>
        <p:nvGrpSpPr>
          <p:cNvPr id="1535" name="Google Shape;1535;p74"/>
          <p:cNvGrpSpPr/>
          <p:nvPr/>
        </p:nvGrpSpPr>
        <p:grpSpPr>
          <a:xfrm>
            <a:off x="7098878" y="1440916"/>
            <a:ext cx="1041018" cy="695191"/>
            <a:chOff x="4908210" y="3073100"/>
            <a:chExt cx="2015915" cy="1346226"/>
          </a:xfrm>
        </p:grpSpPr>
        <p:sp>
          <p:nvSpPr>
            <p:cNvPr id="1536" name="Google Shape;1536;p74"/>
            <p:cNvSpPr/>
            <p:nvPr/>
          </p:nvSpPr>
          <p:spPr>
            <a:xfrm>
              <a:off x="4908210" y="4019426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74"/>
            <p:cNvSpPr txBox="1"/>
            <p:nvPr/>
          </p:nvSpPr>
          <p:spPr>
            <a:xfrm>
              <a:off x="4987625" y="3976224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538" name="Google Shape;1538;p74"/>
            <p:cNvCxnSpPr/>
            <p:nvPr/>
          </p:nvCxnSpPr>
          <p:spPr>
            <a:xfrm flipH="1">
              <a:off x="6060725" y="3073100"/>
              <a:ext cx="863400" cy="7842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539" name="Google Shape;1539;p74"/>
          <p:cNvGrpSpPr/>
          <p:nvPr/>
        </p:nvGrpSpPr>
        <p:grpSpPr>
          <a:xfrm>
            <a:off x="4718802" y="1114628"/>
            <a:ext cx="1883267" cy="853623"/>
            <a:chOff x="70610" y="2441249"/>
            <a:chExt cx="3646915" cy="1653026"/>
          </a:xfrm>
        </p:grpSpPr>
        <p:sp>
          <p:nvSpPr>
            <p:cNvPr id="1540" name="Google Shape;1540;p74"/>
            <p:cNvSpPr/>
            <p:nvPr/>
          </p:nvSpPr>
          <p:spPr>
            <a:xfrm>
              <a:off x="70610" y="2484451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74"/>
            <p:cNvSpPr txBox="1"/>
            <p:nvPr/>
          </p:nvSpPr>
          <p:spPr>
            <a:xfrm>
              <a:off x="150025" y="2441249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542" name="Google Shape;1542;p74"/>
            <p:cNvCxnSpPr/>
            <p:nvPr/>
          </p:nvCxnSpPr>
          <p:spPr>
            <a:xfrm rot="10800000">
              <a:off x="2237625" y="2992975"/>
              <a:ext cx="1479900" cy="11013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543" name="Google Shape;1543;p74"/>
          <p:cNvSpPr/>
          <p:nvPr/>
        </p:nvSpPr>
        <p:spPr>
          <a:xfrm>
            <a:off x="1442218" y="2985131"/>
            <a:ext cx="2156400" cy="1060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4" name="Google Shape;1544;p74"/>
          <p:cNvSpPr/>
          <p:nvPr/>
        </p:nvSpPr>
        <p:spPr>
          <a:xfrm>
            <a:off x="1576719" y="2592516"/>
            <a:ext cx="664500" cy="2064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5" name="Google Shape;1545;p74"/>
          <p:cNvSpPr txBox="1"/>
          <p:nvPr/>
        </p:nvSpPr>
        <p:spPr>
          <a:xfrm>
            <a:off x="1617733" y="2570205"/>
            <a:ext cx="5823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TASK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546" name="Google Shape;1546;p74"/>
          <p:cNvGrpSpPr/>
          <p:nvPr/>
        </p:nvGrpSpPr>
        <p:grpSpPr>
          <a:xfrm>
            <a:off x="2911465" y="2821279"/>
            <a:ext cx="1452174" cy="287248"/>
            <a:chOff x="5276775" y="1319350"/>
            <a:chExt cx="2812110" cy="556251"/>
          </a:xfrm>
        </p:grpSpPr>
        <p:sp>
          <p:nvSpPr>
            <p:cNvPr id="1547" name="Google Shape;1547;p74"/>
            <p:cNvSpPr/>
            <p:nvPr/>
          </p:nvSpPr>
          <p:spPr>
            <a:xfrm>
              <a:off x="6802485" y="1475701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48" name="Google Shape;1548;p74"/>
            <p:cNvGrpSpPr/>
            <p:nvPr/>
          </p:nvGrpSpPr>
          <p:grpSpPr>
            <a:xfrm>
              <a:off x="5276775" y="1319350"/>
              <a:ext cx="2732525" cy="552649"/>
              <a:chOff x="5276775" y="1319350"/>
              <a:chExt cx="2732525" cy="552649"/>
            </a:xfrm>
          </p:grpSpPr>
          <p:sp>
            <p:nvSpPr>
              <p:cNvPr id="1549" name="Google Shape;1549;p74"/>
              <p:cNvSpPr txBox="1"/>
              <p:nvPr/>
            </p:nvSpPr>
            <p:spPr>
              <a:xfrm>
                <a:off x="6881900" y="1432499"/>
                <a:ext cx="1127400" cy="43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cxnSp>
            <p:nvCxnSpPr>
              <p:cNvPr id="1550" name="Google Shape;1550;p74"/>
              <p:cNvCxnSpPr/>
              <p:nvPr/>
            </p:nvCxnSpPr>
            <p:spPr>
              <a:xfrm>
                <a:off x="5276775" y="1319350"/>
                <a:ext cx="1206900" cy="5286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grpSp>
        <p:nvGrpSpPr>
          <p:cNvPr id="1551" name="Google Shape;1551;p74"/>
          <p:cNvGrpSpPr/>
          <p:nvPr/>
        </p:nvGrpSpPr>
        <p:grpSpPr>
          <a:xfrm>
            <a:off x="2603078" y="3726916"/>
            <a:ext cx="1041018" cy="695191"/>
            <a:chOff x="4908210" y="3073100"/>
            <a:chExt cx="2015915" cy="1346226"/>
          </a:xfrm>
        </p:grpSpPr>
        <p:sp>
          <p:nvSpPr>
            <p:cNvPr id="1552" name="Google Shape;1552;p74"/>
            <p:cNvSpPr/>
            <p:nvPr/>
          </p:nvSpPr>
          <p:spPr>
            <a:xfrm>
              <a:off x="4908210" y="4019426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74"/>
            <p:cNvSpPr txBox="1"/>
            <p:nvPr/>
          </p:nvSpPr>
          <p:spPr>
            <a:xfrm>
              <a:off x="4987625" y="3976224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554" name="Google Shape;1554;p74"/>
            <p:cNvCxnSpPr/>
            <p:nvPr/>
          </p:nvCxnSpPr>
          <p:spPr>
            <a:xfrm flipH="1">
              <a:off x="6060725" y="3073100"/>
              <a:ext cx="863400" cy="7842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555" name="Google Shape;1555;p74"/>
          <p:cNvGrpSpPr/>
          <p:nvPr/>
        </p:nvGrpSpPr>
        <p:grpSpPr>
          <a:xfrm>
            <a:off x="223002" y="3400628"/>
            <a:ext cx="1883267" cy="853623"/>
            <a:chOff x="70610" y="2441249"/>
            <a:chExt cx="3646915" cy="1653026"/>
          </a:xfrm>
        </p:grpSpPr>
        <p:sp>
          <p:nvSpPr>
            <p:cNvPr id="1556" name="Google Shape;1556;p74"/>
            <p:cNvSpPr/>
            <p:nvPr/>
          </p:nvSpPr>
          <p:spPr>
            <a:xfrm>
              <a:off x="70610" y="2484451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74"/>
            <p:cNvSpPr txBox="1"/>
            <p:nvPr/>
          </p:nvSpPr>
          <p:spPr>
            <a:xfrm>
              <a:off x="150025" y="2441249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558" name="Google Shape;1558;p74"/>
            <p:cNvCxnSpPr/>
            <p:nvPr/>
          </p:nvCxnSpPr>
          <p:spPr>
            <a:xfrm rot="10800000">
              <a:off x="2237625" y="2992975"/>
              <a:ext cx="1479900" cy="11013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559" name="Google Shape;1559;p74"/>
          <p:cNvSpPr/>
          <p:nvPr/>
        </p:nvSpPr>
        <p:spPr>
          <a:xfrm>
            <a:off x="6010768" y="3048006"/>
            <a:ext cx="2156400" cy="1060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0" name="Google Shape;1560;p74"/>
          <p:cNvSpPr/>
          <p:nvPr/>
        </p:nvSpPr>
        <p:spPr>
          <a:xfrm>
            <a:off x="6145269" y="2655391"/>
            <a:ext cx="664500" cy="2064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1" name="Google Shape;1561;p74"/>
          <p:cNvSpPr txBox="1"/>
          <p:nvPr/>
        </p:nvSpPr>
        <p:spPr>
          <a:xfrm>
            <a:off x="6186283" y="2633080"/>
            <a:ext cx="582300" cy="2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TASK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562" name="Google Shape;1562;p74"/>
          <p:cNvGrpSpPr/>
          <p:nvPr/>
        </p:nvGrpSpPr>
        <p:grpSpPr>
          <a:xfrm>
            <a:off x="7480015" y="2884154"/>
            <a:ext cx="1452174" cy="287248"/>
            <a:chOff x="5276775" y="1319350"/>
            <a:chExt cx="2812110" cy="556251"/>
          </a:xfrm>
        </p:grpSpPr>
        <p:sp>
          <p:nvSpPr>
            <p:cNvPr id="1563" name="Google Shape;1563;p74"/>
            <p:cNvSpPr/>
            <p:nvPr/>
          </p:nvSpPr>
          <p:spPr>
            <a:xfrm>
              <a:off x="6802485" y="1475701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64" name="Google Shape;1564;p74"/>
            <p:cNvGrpSpPr/>
            <p:nvPr/>
          </p:nvGrpSpPr>
          <p:grpSpPr>
            <a:xfrm>
              <a:off x="5276775" y="1319350"/>
              <a:ext cx="2732525" cy="552649"/>
              <a:chOff x="5276775" y="1319350"/>
              <a:chExt cx="2732525" cy="552649"/>
            </a:xfrm>
          </p:grpSpPr>
          <p:sp>
            <p:nvSpPr>
              <p:cNvPr id="1565" name="Google Shape;1565;p74"/>
              <p:cNvSpPr txBox="1"/>
              <p:nvPr/>
            </p:nvSpPr>
            <p:spPr>
              <a:xfrm>
                <a:off x="6881900" y="1432499"/>
                <a:ext cx="1127400" cy="439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cxnSp>
            <p:nvCxnSpPr>
              <p:cNvPr id="1566" name="Google Shape;1566;p74"/>
              <p:cNvCxnSpPr/>
              <p:nvPr/>
            </p:nvCxnSpPr>
            <p:spPr>
              <a:xfrm>
                <a:off x="5276775" y="1319350"/>
                <a:ext cx="1206900" cy="5286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</p:grpSp>
      <p:grpSp>
        <p:nvGrpSpPr>
          <p:cNvPr id="1567" name="Google Shape;1567;p74"/>
          <p:cNvGrpSpPr/>
          <p:nvPr/>
        </p:nvGrpSpPr>
        <p:grpSpPr>
          <a:xfrm>
            <a:off x="7171628" y="3789791"/>
            <a:ext cx="1041018" cy="695191"/>
            <a:chOff x="4908210" y="3073100"/>
            <a:chExt cx="2015915" cy="1346226"/>
          </a:xfrm>
        </p:grpSpPr>
        <p:sp>
          <p:nvSpPr>
            <p:cNvPr id="1568" name="Google Shape;1568;p74"/>
            <p:cNvSpPr/>
            <p:nvPr/>
          </p:nvSpPr>
          <p:spPr>
            <a:xfrm>
              <a:off x="4908210" y="4019426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74"/>
            <p:cNvSpPr txBox="1"/>
            <p:nvPr/>
          </p:nvSpPr>
          <p:spPr>
            <a:xfrm>
              <a:off x="4987625" y="3976224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570" name="Google Shape;1570;p74"/>
            <p:cNvCxnSpPr/>
            <p:nvPr/>
          </p:nvCxnSpPr>
          <p:spPr>
            <a:xfrm flipH="1">
              <a:off x="6060725" y="3073100"/>
              <a:ext cx="863400" cy="7842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571" name="Google Shape;1571;p74"/>
          <p:cNvGrpSpPr/>
          <p:nvPr/>
        </p:nvGrpSpPr>
        <p:grpSpPr>
          <a:xfrm>
            <a:off x="4791552" y="3463503"/>
            <a:ext cx="1883267" cy="853623"/>
            <a:chOff x="70610" y="2441249"/>
            <a:chExt cx="3646915" cy="1653026"/>
          </a:xfrm>
        </p:grpSpPr>
        <p:sp>
          <p:nvSpPr>
            <p:cNvPr id="1572" name="Google Shape;1572;p74"/>
            <p:cNvSpPr/>
            <p:nvPr/>
          </p:nvSpPr>
          <p:spPr>
            <a:xfrm>
              <a:off x="70610" y="2484451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74"/>
            <p:cNvSpPr txBox="1"/>
            <p:nvPr/>
          </p:nvSpPr>
          <p:spPr>
            <a:xfrm>
              <a:off x="150025" y="2441249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574" name="Google Shape;1574;p74"/>
            <p:cNvCxnSpPr/>
            <p:nvPr/>
          </p:nvCxnSpPr>
          <p:spPr>
            <a:xfrm rot="10800000">
              <a:off x="2237625" y="2992975"/>
              <a:ext cx="1479900" cy="11013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pic>
        <p:nvPicPr>
          <p:cNvPr id="1575" name="Google Shape;1575;p7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46750" y="1824913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6" name="Google Shape;1576;p7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37375" y="103842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7" name="Google Shape;1577;p7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30325" y="22607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8" name="Google Shape;1578;p7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920575" y="2570838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9" name="Google Shape;1579;p7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372625" y="247867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0" name="Google Shape;1580;p7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854800" y="3311500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1" name="Google Shape;1581;p7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84713" y="3311500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2" name="Google Shape;1582;p7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277050" y="3400625"/>
            <a:ext cx="407425" cy="40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3" name="Google Shape;1583;p7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19500" y="417792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4" name="Google Shape;1584;p74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513225" y="3400625"/>
            <a:ext cx="407425" cy="40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5" name="Google Shape;1585;p74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187625" y="1025500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6" name="Google Shape;1586;p74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150950" y="4144328"/>
            <a:ext cx="407450" cy="407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300"/>
                                        <p:tgtEl>
                                          <p:spTgt spid="1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200"/>
                                        <p:tgtEl>
                                          <p:spTgt spid="1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900"/>
                                        <p:tgtEl>
                                          <p:spTgt spid="1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75"/>
          <p:cNvSpPr/>
          <p:nvPr/>
        </p:nvSpPr>
        <p:spPr>
          <a:xfrm>
            <a:off x="2128018" y="851531"/>
            <a:ext cx="2156400" cy="1060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92" name="Google Shape;1592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3441" y="1970572"/>
            <a:ext cx="407452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3" name="Google Shape;1593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3159" y="1130813"/>
            <a:ext cx="407452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4" name="Google Shape;1594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45104" y="338698"/>
            <a:ext cx="407452" cy="407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5" name="Google Shape;1595;p75"/>
          <p:cNvGrpSpPr/>
          <p:nvPr/>
        </p:nvGrpSpPr>
        <p:grpSpPr>
          <a:xfrm>
            <a:off x="3523679" y="519972"/>
            <a:ext cx="664200" cy="228710"/>
            <a:chOff x="3523679" y="519972"/>
            <a:chExt cx="664200" cy="228710"/>
          </a:xfrm>
        </p:grpSpPr>
        <p:sp>
          <p:nvSpPr>
            <p:cNvPr id="1596" name="Google Shape;1596;p75"/>
            <p:cNvSpPr/>
            <p:nvPr/>
          </p:nvSpPr>
          <p:spPr>
            <a:xfrm>
              <a:off x="3523679" y="542281"/>
              <a:ext cx="664200" cy="2064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7" name="Google Shape;1597;p75"/>
            <p:cNvSpPr txBox="1"/>
            <p:nvPr/>
          </p:nvSpPr>
          <p:spPr>
            <a:xfrm>
              <a:off x="3564689" y="519972"/>
              <a:ext cx="582300" cy="2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598" name="Google Shape;1598;p75"/>
          <p:cNvSpPr/>
          <p:nvPr/>
        </p:nvSpPr>
        <p:spPr>
          <a:xfrm>
            <a:off x="5938018" y="699131"/>
            <a:ext cx="2156400" cy="1060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9" name="Google Shape;1599;p75"/>
          <p:cNvSpPr/>
          <p:nvPr/>
        </p:nvSpPr>
        <p:spPr>
          <a:xfrm>
            <a:off x="1988968" y="3213731"/>
            <a:ext cx="2156400" cy="1060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0" name="Google Shape;1600;p75"/>
          <p:cNvSpPr/>
          <p:nvPr/>
        </p:nvSpPr>
        <p:spPr>
          <a:xfrm>
            <a:off x="6010768" y="3048006"/>
            <a:ext cx="2156400" cy="10602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01" name="Google Shape;1601;p7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46750" y="1824913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2" name="Google Shape;1602;p7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37375" y="103842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3" name="Google Shape;1603;p7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30325" y="22607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4" name="Google Shape;1604;p7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920575" y="2570838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5" name="Google Shape;1605;p7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982225" y="270727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6" name="Google Shape;1606;p7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464400" y="3540100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7" name="Google Shape;1607;p7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494313" y="3540100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8" name="Google Shape;1608;p7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57300" y="3539875"/>
            <a:ext cx="407425" cy="40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9" name="Google Shape;1609;p7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719500" y="417792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0" name="Google Shape;1610;p7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513225" y="3400625"/>
            <a:ext cx="407425" cy="40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1" name="Google Shape;1611;p7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87625" y="851525"/>
            <a:ext cx="407450" cy="40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2" name="Google Shape;1612;p75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002500" y="4372928"/>
            <a:ext cx="407450" cy="407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3" name="Google Shape;1613;p75"/>
          <p:cNvPicPr preferRelativeResize="0"/>
          <p:nvPr/>
        </p:nvPicPr>
        <p:blipFill rotWithShape="1">
          <a:blip r:embed="rId18">
            <a:alphaModFix/>
          </a:blip>
          <a:srcRect l="12498" t="8674" r="10305" b="13242"/>
          <a:stretch/>
        </p:blipFill>
        <p:spPr>
          <a:xfrm rot="-5400000">
            <a:off x="-1857613" y="2133563"/>
            <a:ext cx="4766200" cy="89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4" name="Google Shape;1614;p75" descr="https://lh3.googleusercontent.com/5wG4dZ5MvpnH-muT5mRjnbfJitOcYnb16q-OWeElMNM4xYGKVV9FQXqRYVbttlljm7AImyPLzsA7SdgIwSubq9aJt_VzlC37QdW0dTjRssvO7OMdmZ8sNMBWZOt5xgWRIMy3LPxzSqE"/>
          <p:cNvPicPr preferRelativeResize="0"/>
          <p:nvPr/>
        </p:nvPicPr>
        <p:blipFill rotWithShape="1">
          <a:blip r:embed="rId19">
            <a:alphaModFix/>
          </a:blip>
          <a:srcRect l="21145" r="64349" b="714"/>
          <a:stretch/>
        </p:blipFill>
        <p:spPr>
          <a:xfrm>
            <a:off x="880925" y="1688125"/>
            <a:ext cx="582300" cy="1631071"/>
          </a:xfrm>
          <a:prstGeom prst="rect">
            <a:avLst/>
          </a:prstGeom>
          <a:noFill/>
          <a:ln>
            <a:noFill/>
          </a:ln>
        </p:spPr>
      </p:pic>
      <p:sp>
        <p:nvSpPr>
          <p:cNvPr id="1615" name="Google Shape;1615;p75"/>
          <p:cNvSpPr txBox="1"/>
          <p:nvPr/>
        </p:nvSpPr>
        <p:spPr>
          <a:xfrm rot="-5400000">
            <a:off x="-1651000" y="2008950"/>
            <a:ext cx="4272000" cy="11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Record Responses from Each Group</a:t>
            </a:r>
            <a:endParaRPr sz="2400" b="1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grpSp>
        <p:nvGrpSpPr>
          <p:cNvPr id="1616" name="Google Shape;1616;p75"/>
          <p:cNvGrpSpPr/>
          <p:nvPr/>
        </p:nvGrpSpPr>
        <p:grpSpPr>
          <a:xfrm>
            <a:off x="4410338" y="338709"/>
            <a:ext cx="2282692" cy="277266"/>
            <a:chOff x="4410338" y="338709"/>
            <a:chExt cx="2282692" cy="277266"/>
          </a:xfrm>
        </p:grpSpPr>
        <p:cxnSp>
          <p:nvCxnSpPr>
            <p:cNvPr id="1617" name="Google Shape;1617;p75"/>
            <p:cNvCxnSpPr/>
            <p:nvPr/>
          </p:nvCxnSpPr>
          <p:spPr>
            <a:xfrm rot="10800000" flipH="1">
              <a:off x="4410338" y="563175"/>
              <a:ext cx="1381200" cy="528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618" name="Google Shape;1618;p75"/>
            <p:cNvSpPr/>
            <p:nvPr/>
          </p:nvSpPr>
          <p:spPr>
            <a:xfrm>
              <a:off x="6028829" y="376794"/>
              <a:ext cx="664200" cy="2064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75"/>
            <p:cNvSpPr txBox="1"/>
            <p:nvPr/>
          </p:nvSpPr>
          <p:spPr>
            <a:xfrm>
              <a:off x="6069789" y="338709"/>
              <a:ext cx="582300" cy="2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620" name="Google Shape;1620;p75"/>
          <p:cNvGrpSpPr/>
          <p:nvPr/>
        </p:nvGrpSpPr>
        <p:grpSpPr>
          <a:xfrm>
            <a:off x="7594200" y="1860250"/>
            <a:ext cx="1290442" cy="1345134"/>
            <a:chOff x="7594200" y="1860250"/>
            <a:chExt cx="1290442" cy="1345134"/>
          </a:xfrm>
        </p:grpSpPr>
        <p:cxnSp>
          <p:nvCxnSpPr>
            <p:cNvPr id="1621" name="Google Shape;1621;p75"/>
            <p:cNvCxnSpPr/>
            <p:nvPr/>
          </p:nvCxnSpPr>
          <p:spPr>
            <a:xfrm>
              <a:off x="7594200" y="1860250"/>
              <a:ext cx="783000" cy="9870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grpSp>
          <p:nvGrpSpPr>
            <p:cNvPr id="1622" name="Google Shape;1622;p75"/>
            <p:cNvGrpSpPr/>
            <p:nvPr/>
          </p:nvGrpSpPr>
          <p:grpSpPr>
            <a:xfrm>
              <a:off x="8220442" y="2978284"/>
              <a:ext cx="664200" cy="227100"/>
              <a:chOff x="8393879" y="3315584"/>
              <a:chExt cx="664200" cy="227100"/>
            </a:xfrm>
          </p:grpSpPr>
          <p:sp>
            <p:nvSpPr>
              <p:cNvPr id="1623" name="Google Shape;1623;p75"/>
              <p:cNvSpPr/>
              <p:nvPr/>
            </p:nvSpPr>
            <p:spPr>
              <a:xfrm>
                <a:off x="8393879" y="3336281"/>
                <a:ext cx="664200" cy="206400"/>
              </a:xfrm>
              <a:prstGeom prst="roundRect">
                <a:avLst>
                  <a:gd name="adj" fmla="val 16667"/>
                </a:avLst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4" name="Google Shape;1624;p75"/>
              <p:cNvSpPr txBox="1"/>
              <p:nvPr/>
            </p:nvSpPr>
            <p:spPr>
              <a:xfrm>
                <a:off x="8434814" y="3315584"/>
                <a:ext cx="582300" cy="227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grpSp>
        <p:nvGrpSpPr>
          <p:cNvPr id="1625" name="Google Shape;1625;p75"/>
          <p:cNvGrpSpPr/>
          <p:nvPr/>
        </p:nvGrpSpPr>
        <p:grpSpPr>
          <a:xfrm>
            <a:off x="3687367" y="4005525"/>
            <a:ext cx="2242808" cy="611881"/>
            <a:chOff x="3687367" y="4005525"/>
            <a:chExt cx="2242808" cy="611881"/>
          </a:xfrm>
        </p:grpSpPr>
        <p:cxnSp>
          <p:nvCxnSpPr>
            <p:cNvPr id="1626" name="Google Shape;1626;p75"/>
            <p:cNvCxnSpPr/>
            <p:nvPr/>
          </p:nvCxnSpPr>
          <p:spPr>
            <a:xfrm flipH="1">
              <a:off x="4495275" y="4005525"/>
              <a:ext cx="1434900" cy="468000"/>
            </a:xfrm>
            <a:prstGeom prst="straightConnector1">
              <a:avLst/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grpSp>
          <p:nvGrpSpPr>
            <p:cNvPr id="1627" name="Google Shape;1627;p75"/>
            <p:cNvGrpSpPr/>
            <p:nvPr/>
          </p:nvGrpSpPr>
          <p:grpSpPr>
            <a:xfrm>
              <a:off x="3687367" y="4372922"/>
              <a:ext cx="664200" cy="244485"/>
              <a:chOff x="2128017" y="4307997"/>
              <a:chExt cx="664200" cy="244485"/>
            </a:xfrm>
          </p:grpSpPr>
          <p:sp>
            <p:nvSpPr>
              <p:cNvPr id="1628" name="Google Shape;1628;p75"/>
              <p:cNvSpPr/>
              <p:nvPr/>
            </p:nvSpPr>
            <p:spPr>
              <a:xfrm>
                <a:off x="2128017" y="4346081"/>
                <a:ext cx="664200" cy="206400"/>
              </a:xfrm>
              <a:prstGeom prst="roundRect">
                <a:avLst>
                  <a:gd name="adj" fmla="val 16667"/>
                </a:avLst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9" name="Google Shape;1629;p75"/>
              <p:cNvSpPr txBox="1"/>
              <p:nvPr/>
            </p:nvSpPr>
            <p:spPr>
              <a:xfrm>
                <a:off x="2168977" y="4307997"/>
                <a:ext cx="582300" cy="227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TASK</a:t>
                </a:r>
                <a:endParaRPr sz="12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4" name="Google Shape;1634;p76"/>
          <p:cNvSpPr/>
          <p:nvPr/>
        </p:nvSpPr>
        <p:spPr>
          <a:xfrm>
            <a:off x="2888575" y="1636500"/>
            <a:ext cx="4175700" cy="20526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35" name="Google Shape;1635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9675" y="2122025"/>
            <a:ext cx="788950" cy="7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6" name="Google Shape;1636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12575" y="3803310"/>
            <a:ext cx="788950" cy="7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7" name="Google Shape;1637;p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14200" y="2177275"/>
            <a:ext cx="788950" cy="78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8" name="Google Shape;1638;p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70700" y="643495"/>
            <a:ext cx="788950" cy="789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39" name="Google Shape;1639;p76"/>
          <p:cNvGrpSpPr/>
          <p:nvPr/>
        </p:nvGrpSpPr>
        <p:grpSpPr>
          <a:xfrm>
            <a:off x="4470710" y="2398149"/>
            <a:ext cx="2788965" cy="439500"/>
            <a:chOff x="4242110" y="2398149"/>
            <a:chExt cx="2788965" cy="439500"/>
          </a:xfrm>
        </p:grpSpPr>
        <p:sp>
          <p:nvSpPr>
            <p:cNvPr id="1640" name="Google Shape;1640;p76"/>
            <p:cNvSpPr/>
            <p:nvPr/>
          </p:nvSpPr>
          <p:spPr>
            <a:xfrm>
              <a:off x="4242110" y="2417951"/>
              <a:ext cx="1286400" cy="3999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1" name="Google Shape;1641;p76"/>
            <p:cNvSpPr txBox="1"/>
            <p:nvPr/>
          </p:nvSpPr>
          <p:spPr>
            <a:xfrm>
              <a:off x="4343400" y="2398149"/>
              <a:ext cx="11274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TASK</a:t>
              </a:r>
              <a:endPara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642" name="Google Shape;1642;p76"/>
            <p:cNvCxnSpPr/>
            <p:nvPr/>
          </p:nvCxnSpPr>
          <p:spPr>
            <a:xfrm flipH="1">
              <a:off x="5714375" y="2617000"/>
              <a:ext cx="1316700" cy="1800"/>
            </a:xfrm>
            <a:prstGeom prst="straightConnector1">
              <a:avLst/>
            </a:prstGeom>
            <a:noFill/>
            <a:ln w="76200" cap="flat" cmpd="sng">
              <a:solidFill>
                <a:srgbClr val="CC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1643" name="Google Shape;1643;p76"/>
          <p:cNvCxnSpPr>
            <a:stCxn id="1636" idx="0"/>
          </p:cNvCxnSpPr>
          <p:nvPr/>
        </p:nvCxnSpPr>
        <p:spPr>
          <a:xfrm rot="10800000" flipH="1">
            <a:off x="4707050" y="2909310"/>
            <a:ext cx="160200" cy="894000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44" name="Google Shape;1644;p76"/>
          <p:cNvCxnSpPr/>
          <p:nvPr/>
        </p:nvCxnSpPr>
        <p:spPr>
          <a:xfrm>
            <a:off x="2744525" y="2571000"/>
            <a:ext cx="1431600" cy="15600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45" name="Google Shape;1645;p76"/>
          <p:cNvCxnSpPr/>
          <p:nvPr/>
        </p:nvCxnSpPr>
        <p:spPr>
          <a:xfrm>
            <a:off x="4899913" y="1530245"/>
            <a:ext cx="63000" cy="867900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0" name="Google Shape;1650;p77"/>
          <p:cNvGrpSpPr/>
          <p:nvPr/>
        </p:nvGrpSpPr>
        <p:grpSpPr>
          <a:xfrm>
            <a:off x="123425" y="101950"/>
            <a:ext cx="837900" cy="868725"/>
            <a:chOff x="632875" y="589650"/>
            <a:chExt cx="837900" cy="868725"/>
          </a:xfrm>
        </p:grpSpPr>
        <p:sp>
          <p:nvSpPr>
            <p:cNvPr id="1651" name="Google Shape;1651;p77"/>
            <p:cNvSpPr/>
            <p:nvPr/>
          </p:nvSpPr>
          <p:spPr>
            <a:xfrm>
              <a:off x="632875" y="620475"/>
              <a:ext cx="837900" cy="837900"/>
            </a:xfrm>
            <a:prstGeom prst="rect">
              <a:avLst/>
            </a:prstGeom>
            <a:solidFill>
              <a:srgbClr val="3B9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652" name="Google Shape;1652;p77"/>
            <p:cNvSpPr txBox="1"/>
            <p:nvPr/>
          </p:nvSpPr>
          <p:spPr>
            <a:xfrm>
              <a:off x="722050" y="589650"/>
              <a:ext cx="696300" cy="83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800" b="1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</a:t>
              </a:r>
              <a:endParaRPr sz="4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3" name="Google Shape;1653;p77"/>
          <p:cNvSpPr/>
          <p:nvPr/>
        </p:nvSpPr>
        <p:spPr>
          <a:xfrm>
            <a:off x="961325" y="132850"/>
            <a:ext cx="4537500" cy="851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latin typeface="Montserrat"/>
                <a:ea typeface="Montserrat"/>
                <a:cs typeface="Montserrat"/>
                <a:sym typeface="Montserrat"/>
              </a:rPr>
              <a:t>STRUCTURES</a:t>
            </a:r>
            <a:endParaRPr sz="4800" b="1"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54" name="Google Shape;1654;p77"/>
          <p:cNvGrpSpPr/>
          <p:nvPr/>
        </p:nvGrpSpPr>
        <p:grpSpPr>
          <a:xfrm>
            <a:off x="6877326" y="1892787"/>
            <a:ext cx="1760700" cy="1727738"/>
            <a:chOff x="5581926" y="1968987"/>
            <a:chExt cx="1760700" cy="1727738"/>
          </a:xfrm>
        </p:grpSpPr>
        <p:sp>
          <p:nvSpPr>
            <p:cNvPr id="1655" name="Google Shape;1655;p77"/>
            <p:cNvSpPr txBox="1"/>
            <p:nvPr/>
          </p:nvSpPr>
          <p:spPr>
            <a:xfrm>
              <a:off x="5581926" y="3425525"/>
              <a:ext cx="1760700" cy="27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Group Learning Routine</a:t>
              </a: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656" name="Google Shape;1656;p77"/>
            <p:cNvSpPr/>
            <p:nvPr/>
          </p:nvSpPr>
          <p:spPr>
            <a:xfrm>
              <a:off x="5798224" y="1968987"/>
              <a:ext cx="1278900" cy="12756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pic>
          <p:nvPicPr>
            <p:cNvPr id="1657" name="Google Shape;1657;p7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09677" y="2179927"/>
              <a:ext cx="855891" cy="85381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58" name="Google Shape;1658;p77"/>
          <p:cNvGrpSpPr/>
          <p:nvPr/>
        </p:nvGrpSpPr>
        <p:grpSpPr>
          <a:xfrm>
            <a:off x="2562325" y="1722340"/>
            <a:ext cx="2210400" cy="1985110"/>
            <a:chOff x="1356138" y="1921715"/>
            <a:chExt cx="2210400" cy="1985110"/>
          </a:xfrm>
        </p:grpSpPr>
        <p:sp>
          <p:nvSpPr>
            <p:cNvPr id="1659" name="Google Shape;1659;p77"/>
            <p:cNvSpPr txBox="1"/>
            <p:nvPr/>
          </p:nvSpPr>
          <p:spPr>
            <a:xfrm>
              <a:off x="1356138" y="3483825"/>
              <a:ext cx="2210400" cy="42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Ind</a:t>
              </a:r>
              <a:r>
                <a:rPr lang="en" b="1">
                  <a:latin typeface="Montserrat"/>
                  <a:ea typeface="Montserrat"/>
                  <a:cs typeface="Montserrat"/>
                  <a:sym typeface="Montserrat"/>
                </a:rPr>
                <a:t>ividual</a:t>
              </a:r>
              <a:r>
                <a:rPr lang="en" b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" b="1">
                  <a:latin typeface="Montserrat"/>
                  <a:ea typeface="Montserrat"/>
                  <a:cs typeface="Montserrat"/>
                  <a:sym typeface="Montserrat"/>
                </a:rPr>
                <a:t>Learning Routine</a:t>
              </a: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grpSp>
          <p:nvGrpSpPr>
            <p:cNvPr id="1660" name="Google Shape;1660;p77"/>
            <p:cNvGrpSpPr/>
            <p:nvPr/>
          </p:nvGrpSpPr>
          <p:grpSpPr>
            <a:xfrm>
              <a:off x="1834327" y="1921715"/>
              <a:ext cx="1300196" cy="1300055"/>
              <a:chOff x="6210250" y="3348800"/>
              <a:chExt cx="1407900" cy="1407900"/>
            </a:xfrm>
          </p:grpSpPr>
          <p:sp>
            <p:nvSpPr>
              <p:cNvPr id="1661" name="Google Shape;1661;p77"/>
              <p:cNvSpPr/>
              <p:nvPr/>
            </p:nvSpPr>
            <p:spPr>
              <a:xfrm>
                <a:off x="6210250" y="3348800"/>
                <a:ext cx="1407900" cy="1407900"/>
              </a:xfrm>
              <a:prstGeom prst="ellipse">
                <a:avLst/>
              </a:prstGeom>
              <a:solidFill>
                <a:srgbClr val="E0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1662" name="Google Shape;1662;p77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6443050" y="3581600"/>
                <a:ext cx="942300" cy="942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663" name="Google Shape;1663;p77"/>
          <p:cNvGrpSpPr/>
          <p:nvPr/>
        </p:nvGrpSpPr>
        <p:grpSpPr>
          <a:xfrm>
            <a:off x="-230292" y="1712152"/>
            <a:ext cx="2958181" cy="2177850"/>
            <a:chOff x="-12007" y="2266390"/>
            <a:chExt cx="1842300" cy="1356324"/>
          </a:xfrm>
        </p:grpSpPr>
        <p:pic>
          <p:nvPicPr>
            <p:cNvPr id="1664" name="Google Shape;1664;p7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14191" y="2266390"/>
              <a:ext cx="989913" cy="9899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65" name="Google Shape;1665;p77"/>
            <p:cNvSpPr txBox="1"/>
            <p:nvPr/>
          </p:nvSpPr>
          <p:spPr>
            <a:xfrm>
              <a:off x="-12007" y="3303215"/>
              <a:ext cx="1842300" cy="3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Explicit Instruction</a:t>
              </a: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666" name="Google Shape;1666;p77"/>
          <p:cNvGrpSpPr/>
          <p:nvPr/>
        </p:nvGrpSpPr>
        <p:grpSpPr>
          <a:xfrm>
            <a:off x="4853784" y="1806556"/>
            <a:ext cx="2023534" cy="2039918"/>
            <a:chOff x="4950907" y="4498290"/>
            <a:chExt cx="1302900" cy="1365590"/>
          </a:xfrm>
        </p:grpSpPr>
        <p:sp>
          <p:nvSpPr>
            <p:cNvPr id="1667" name="Google Shape;1667;p77"/>
            <p:cNvSpPr txBox="1"/>
            <p:nvPr/>
          </p:nvSpPr>
          <p:spPr>
            <a:xfrm>
              <a:off x="4950907" y="5544380"/>
              <a:ext cx="1302900" cy="3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Montserrat"/>
                  <a:ea typeface="Montserrat"/>
                  <a:cs typeface="Montserrat"/>
                  <a:sym typeface="Montserrat"/>
                </a:rPr>
                <a:t>Free Discussion</a:t>
              </a: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1668" name="Google Shape;1668;p7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126814" y="4498290"/>
              <a:ext cx="898900" cy="8989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69" name="Google Shape;1669;p77"/>
          <p:cNvGrpSpPr/>
          <p:nvPr/>
        </p:nvGrpSpPr>
        <p:grpSpPr>
          <a:xfrm>
            <a:off x="7093624" y="1873737"/>
            <a:ext cx="1278900" cy="1275600"/>
            <a:chOff x="5798224" y="1968987"/>
            <a:chExt cx="1278900" cy="1275600"/>
          </a:xfrm>
        </p:grpSpPr>
        <p:sp>
          <p:nvSpPr>
            <p:cNvPr id="1670" name="Google Shape;1670;p77"/>
            <p:cNvSpPr/>
            <p:nvPr/>
          </p:nvSpPr>
          <p:spPr>
            <a:xfrm>
              <a:off x="5798224" y="1968987"/>
              <a:ext cx="1278900" cy="1275600"/>
            </a:xfrm>
            <a:prstGeom prst="ellipse">
              <a:avLst/>
            </a:prstGeom>
            <a:solidFill>
              <a:srgbClr val="F3F3F3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pic>
          <p:nvPicPr>
            <p:cNvPr id="1671" name="Google Shape;1671;p7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009677" y="2179927"/>
              <a:ext cx="855891" cy="85381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78" descr="Image result for cross training"/>
          <p:cNvSpPr/>
          <p:nvPr/>
        </p:nvSpPr>
        <p:spPr>
          <a:xfrm>
            <a:off x="155575" y="-108347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7" name="Google Shape;1677;p78"/>
          <p:cNvSpPr txBox="1"/>
          <p:nvPr/>
        </p:nvSpPr>
        <p:spPr>
          <a:xfrm>
            <a:off x="1793985" y="120253"/>
            <a:ext cx="55803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Structures for Tasks</a:t>
            </a:r>
            <a:endParaRPr/>
          </a:p>
        </p:txBody>
      </p:sp>
      <p:pic>
        <p:nvPicPr>
          <p:cNvPr id="1678" name="Google Shape;1678;p78" descr="C:\Users\Rhonda\Desktop\indpendent.jpg"/>
          <p:cNvPicPr preferRelativeResize="0"/>
          <p:nvPr/>
        </p:nvPicPr>
        <p:blipFill rotWithShape="1">
          <a:blip r:embed="rId3">
            <a:alphaModFix/>
          </a:blip>
          <a:srcRect r="24494"/>
          <a:stretch/>
        </p:blipFill>
        <p:spPr>
          <a:xfrm>
            <a:off x="1558401" y="596328"/>
            <a:ext cx="2209046" cy="164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9" name="Google Shape;1679;p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4537" y="3038111"/>
            <a:ext cx="3694500" cy="156630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</p:spPr>
      </p:pic>
      <p:pic>
        <p:nvPicPr>
          <p:cNvPr id="1680" name="Google Shape;1680;p7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45651" y="3132980"/>
            <a:ext cx="1983396" cy="1552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1" name="Google Shape;1681;p78"/>
          <p:cNvPicPr preferRelativeResize="0"/>
          <p:nvPr/>
        </p:nvPicPr>
        <p:blipFill rotWithShape="1">
          <a:blip r:embed="rId6">
            <a:alphaModFix/>
          </a:blip>
          <a:srcRect l="17777" t="5558" r="7779" b="11474"/>
          <a:stretch/>
        </p:blipFill>
        <p:spPr>
          <a:xfrm rot="5400000">
            <a:off x="5747292" y="493331"/>
            <a:ext cx="1800191" cy="2006185"/>
          </a:xfrm>
          <a:prstGeom prst="rect">
            <a:avLst/>
          </a:prstGeom>
          <a:noFill/>
          <a:ln>
            <a:noFill/>
          </a:ln>
        </p:spPr>
      </p:pic>
      <p:sp>
        <p:nvSpPr>
          <p:cNvPr id="1682" name="Google Shape;1682;p78"/>
          <p:cNvSpPr txBox="1"/>
          <p:nvPr/>
        </p:nvSpPr>
        <p:spPr>
          <a:xfrm>
            <a:off x="1100150" y="2287054"/>
            <a:ext cx="27963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Individual</a:t>
            </a:r>
            <a:endParaRPr/>
          </a:p>
        </p:txBody>
      </p:sp>
      <p:sp>
        <p:nvSpPr>
          <p:cNvPr id="1683" name="Google Shape;1683;p78"/>
          <p:cNvSpPr txBox="1"/>
          <p:nvPr/>
        </p:nvSpPr>
        <p:spPr>
          <a:xfrm>
            <a:off x="3958350" y="2345550"/>
            <a:ext cx="505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Structured </a:t>
            </a:r>
            <a:r>
              <a:rPr lang="en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Group Learning Routines</a:t>
            </a:r>
            <a:endParaRPr/>
          </a:p>
        </p:txBody>
      </p:sp>
      <p:sp>
        <p:nvSpPr>
          <p:cNvPr id="1684" name="Google Shape;1684;p78"/>
          <p:cNvSpPr txBox="1"/>
          <p:nvPr/>
        </p:nvSpPr>
        <p:spPr>
          <a:xfrm>
            <a:off x="399776" y="4604391"/>
            <a:ext cx="43440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Free Discussion</a:t>
            </a:r>
            <a:endParaRPr/>
          </a:p>
        </p:txBody>
      </p:sp>
      <p:sp>
        <p:nvSpPr>
          <p:cNvPr id="1685" name="Google Shape;1685;p78"/>
          <p:cNvSpPr txBox="1"/>
          <p:nvPr/>
        </p:nvSpPr>
        <p:spPr>
          <a:xfrm>
            <a:off x="5359151" y="4619091"/>
            <a:ext cx="27963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Calibri"/>
              <a:buNone/>
            </a:pPr>
            <a:r>
              <a:rPr lang="en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Explicit Instruction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A5AF"/>
        </a:solidFill>
        <a:effectLst/>
      </p:bgPr>
    </p:bg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79"/>
          <p:cNvSpPr/>
          <p:nvPr/>
        </p:nvSpPr>
        <p:spPr>
          <a:xfrm>
            <a:off x="192400" y="381025"/>
            <a:ext cx="6044700" cy="4263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Montserrat"/>
              <a:buNone/>
            </a:pPr>
            <a:r>
              <a:rPr lang="en" sz="18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STRUCTURES FOR CLASSROOM ROUTINES</a:t>
            </a:r>
            <a:endParaRPr/>
          </a:p>
        </p:txBody>
      </p:sp>
      <p:grpSp>
        <p:nvGrpSpPr>
          <p:cNvPr id="1691" name="Google Shape;1691;p79"/>
          <p:cNvGrpSpPr/>
          <p:nvPr/>
        </p:nvGrpSpPr>
        <p:grpSpPr>
          <a:xfrm>
            <a:off x="192399" y="1313466"/>
            <a:ext cx="8004626" cy="3081984"/>
            <a:chOff x="192398" y="894038"/>
            <a:chExt cx="8004626" cy="4109312"/>
          </a:xfrm>
        </p:grpSpPr>
        <p:cxnSp>
          <p:nvCxnSpPr>
            <p:cNvPr id="1692" name="Google Shape;1692;p79"/>
            <p:cNvCxnSpPr/>
            <p:nvPr/>
          </p:nvCxnSpPr>
          <p:spPr>
            <a:xfrm>
              <a:off x="1095850" y="4494100"/>
              <a:ext cx="69588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cxnSp>
          <p:nvCxnSpPr>
            <p:cNvPr id="1693" name="Google Shape;1693;p79"/>
            <p:cNvCxnSpPr/>
            <p:nvPr/>
          </p:nvCxnSpPr>
          <p:spPr>
            <a:xfrm rot="10800000">
              <a:off x="1112875" y="1285400"/>
              <a:ext cx="0" cy="322950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lg" len="lg"/>
            </a:ln>
          </p:spPr>
        </p:cxnSp>
        <p:sp>
          <p:nvSpPr>
            <p:cNvPr id="1694" name="Google Shape;1694;p79"/>
            <p:cNvSpPr txBox="1"/>
            <p:nvPr/>
          </p:nvSpPr>
          <p:spPr>
            <a:xfrm>
              <a:off x="3128699" y="4732150"/>
              <a:ext cx="2513100" cy="27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"/>
                <a:buFont typeface="Montserrat"/>
                <a:buNone/>
              </a:pPr>
              <a:r>
                <a:rPr lang="en" sz="1400" b="1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STUDENT ENGAGEMENT</a:t>
              </a:r>
              <a:endParaRPr/>
            </a:p>
          </p:txBody>
        </p:sp>
        <p:sp>
          <p:nvSpPr>
            <p:cNvPr id="1695" name="Google Shape;1695;p79"/>
            <p:cNvSpPr txBox="1"/>
            <p:nvPr/>
          </p:nvSpPr>
          <p:spPr>
            <a:xfrm>
              <a:off x="1095845" y="4518225"/>
              <a:ext cx="5721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"/>
                <a:buFont typeface="Montserrat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Low</a:t>
              </a:r>
              <a:endParaRPr/>
            </a:p>
          </p:txBody>
        </p:sp>
        <p:sp>
          <p:nvSpPr>
            <p:cNvPr id="1696" name="Google Shape;1696;p79"/>
            <p:cNvSpPr txBox="1"/>
            <p:nvPr/>
          </p:nvSpPr>
          <p:spPr>
            <a:xfrm>
              <a:off x="7520524" y="4544500"/>
              <a:ext cx="6765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"/>
                <a:buFont typeface="Montserrat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High</a:t>
              </a:r>
              <a:endParaRPr/>
            </a:p>
          </p:txBody>
        </p:sp>
        <p:sp>
          <p:nvSpPr>
            <p:cNvPr id="1697" name="Google Shape;1697;p79"/>
            <p:cNvSpPr txBox="1"/>
            <p:nvPr/>
          </p:nvSpPr>
          <p:spPr>
            <a:xfrm>
              <a:off x="192398" y="894038"/>
              <a:ext cx="829800" cy="56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"/>
                <a:buFont typeface="Montserrat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High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79"/>
            <p:cNvSpPr txBox="1"/>
            <p:nvPr/>
          </p:nvSpPr>
          <p:spPr>
            <a:xfrm>
              <a:off x="496076" y="4198475"/>
              <a:ext cx="6168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"/>
                <a:buFont typeface="Montserrat"/>
                <a:buNone/>
              </a:pPr>
              <a:r>
                <a:rPr lang="en" sz="14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Low</a:t>
              </a:r>
              <a:endParaRPr/>
            </a:p>
          </p:txBody>
        </p:sp>
        <p:sp>
          <p:nvSpPr>
            <p:cNvPr id="1699" name="Google Shape;1699;p79"/>
            <p:cNvSpPr txBox="1"/>
            <p:nvPr/>
          </p:nvSpPr>
          <p:spPr>
            <a:xfrm rot="-5400000">
              <a:off x="-481000" y="2652099"/>
              <a:ext cx="2334900" cy="40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"/>
                <a:buFont typeface="Montserrat"/>
                <a:buNone/>
              </a:pPr>
              <a:r>
                <a:rPr lang="en" sz="1400" b="1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STUDENT AUTONOMY</a:t>
              </a:r>
              <a:endParaRPr/>
            </a:p>
          </p:txBody>
        </p:sp>
      </p:grpSp>
      <p:grpSp>
        <p:nvGrpSpPr>
          <p:cNvPr id="1700" name="Google Shape;1700;p79"/>
          <p:cNvGrpSpPr/>
          <p:nvPr/>
        </p:nvGrpSpPr>
        <p:grpSpPr>
          <a:xfrm>
            <a:off x="1459763" y="3049359"/>
            <a:ext cx="1842300" cy="946060"/>
            <a:chOff x="1459763" y="3208562"/>
            <a:chExt cx="1842300" cy="1261413"/>
          </a:xfrm>
        </p:grpSpPr>
        <p:pic>
          <p:nvPicPr>
            <p:cNvPr id="1701" name="Google Shape;1701;p7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85962" y="3208562"/>
              <a:ext cx="989912" cy="9899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2" name="Google Shape;1702;p79"/>
            <p:cNvSpPr txBox="1"/>
            <p:nvPr/>
          </p:nvSpPr>
          <p:spPr>
            <a:xfrm>
              <a:off x="1459763" y="4150475"/>
              <a:ext cx="1842300" cy="3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Montserrat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Explicit Instruction</a:t>
              </a:r>
              <a:endParaRPr/>
            </a:p>
          </p:txBody>
        </p:sp>
      </p:grpSp>
      <p:grpSp>
        <p:nvGrpSpPr>
          <p:cNvPr id="1703" name="Google Shape;1703;p79"/>
          <p:cNvGrpSpPr/>
          <p:nvPr/>
        </p:nvGrpSpPr>
        <p:grpSpPr>
          <a:xfrm>
            <a:off x="3452847" y="3029475"/>
            <a:ext cx="1572300" cy="948925"/>
            <a:chOff x="3452847" y="3182050"/>
            <a:chExt cx="1572300" cy="1265233"/>
          </a:xfrm>
        </p:grpSpPr>
        <p:sp>
          <p:nvSpPr>
            <p:cNvPr id="1704" name="Google Shape;1704;p79"/>
            <p:cNvSpPr txBox="1"/>
            <p:nvPr/>
          </p:nvSpPr>
          <p:spPr>
            <a:xfrm>
              <a:off x="3452847" y="4127783"/>
              <a:ext cx="1572300" cy="3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Montserrat"/>
                <a:buNone/>
              </a:pPr>
              <a:r>
                <a:rPr lang="en" sz="1200">
                  <a:latin typeface="Montserrat"/>
                  <a:ea typeface="Montserrat"/>
                  <a:cs typeface="Montserrat"/>
                  <a:sym typeface="Montserrat"/>
                </a:rPr>
                <a:t>Free Discussion</a:t>
              </a:r>
              <a:endParaRPr/>
            </a:p>
          </p:txBody>
        </p:sp>
        <p:pic>
          <p:nvPicPr>
            <p:cNvPr id="1705" name="Google Shape;1705;p7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654862" y="3182050"/>
              <a:ext cx="898900" cy="8989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06" name="Google Shape;1706;p79"/>
          <p:cNvGrpSpPr/>
          <p:nvPr/>
        </p:nvGrpSpPr>
        <p:grpSpPr>
          <a:xfrm>
            <a:off x="5759926" y="1739744"/>
            <a:ext cx="1760700" cy="920376"/>
            <a:chOff x="5759925" y="1462407"/>
            <a:chExt cx="1760700" cy="1227168"/>
          </a:xfrm>
        </p:grpSpPr>
        <p:sp>
          <p:nvSpPr>
            <p:cNvPr id="1707" name="Google Shape;1707;p79"/>
            <p:cNvSpPr txBox="1"/>
            <p:nvPr/>
          </p:nvSpPr>
          <p:spPr>
            <a:xfrm>
              <a:off x="5759925" y="2418375"/>
              <a:ext cx="1760700" cy="27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Montserrat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Group Learning</a:t>
              </a:r>
              <a:endParaRPr/>
            </a:p>
          </p:txBody>
        </p:sp>
        <p:grpSp>
          <p:nvGrpSpPr>
            <p:cNvPr id="1708" name="Google Shape;1708;p79"/>
            <p:cNvGrpSpPr/>
            <p:nvPr/>
          </p:nvGrpSpPr>
          <p:grpSpPr>
            <a:xfrm>
              <a:off x="6186256" y="1462407"/>
              <a:ext cx="898944" cy="898944"/>
              <a:chOff x="7362650" y="1105150"/>
              <a:chExt cx="1407900" cy="1407900"/>
            </a:xfrm>
          </p:grpSpPr>
          <p:sp>
            <p:nvSpPr>
              <p:cNvPr id="1709" name="Google Shape;1709;p79"/>
              <p:cNvSpPr/>
              <p:nvPr/>
            </p:nvSpPr>
            <p:spPr>
              <a:xfrm>
                <a:off x="7362650" y="1105150"/>
                <a:ext cx="1407900" cy="1407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710" name="Google Shape;1710;p79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7595450" y="1337950"/>
                <a:ext cx="942300" cy="942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711" name="Google Shape;1711;p79"/>
          <p:cNvGrpSpPr/>
          <p:nvPr/>
        </p:nvGrpSpPr>
        <p:grpSpPr>
          <a:xfrm>
            <a:off x="4530924" y="2009778"/>
            <a:ext cx="1647000" cy="860641"/>
            <a:chOff x="4530924" y="1822453"/>
            <a:chExt cx="1647000" cy="1147522"/>
          </a:xfrm>
        </p:grpSpPr>
        <p:sp>
          <p:nvSpPr>
            <p:cNvPr id="1712" name="Google Shape;1712;p79"/>
            <p:cNvSpPr txBox="1"/>
            <p:nvPr/>
          </p:nvSpPr>
          <p:spPr>
            <a:xfrm>
              <a:off x="4530924" y="2746475"/>
              <a:ext cx="1647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Montserrat"/>
                <a:buNone/>
              </a:pPr>
              <a:r>
                <a:rPr lang="en" sz="12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Individual Learning</a:t>
              </a:r>
              <a:endParaRPr/>
            </a:p>
          </p:txBody>
        </p:sp>
        <p:grpSp>
          <p:nvGrpSpPr>
            <p:cNvPr id="1713" name="Google Shape;1713;p79"/>
            <p:cNvGrpSpPr/>
            <p:nvPr/>
          </p:nvGrpSpPr>
          <p:grpSpPr>
            <a:xfrm>
              <a:off x="4813463" y="1822453"/>
              <a:ext cx="898944" cy="898944"/>
              <a:chOff x="6210250" y="3348800"/>
              <a:chExt cx="1407900" cy="1407900"/>
            </a:xfrm>
          </p:grpSpPr>
          <p:sp>
            <p:nvSpPr>
              <p:cNvPr id="1714" name="Google Shape;1714;p79"/>
              <p:cNvSpPr/>
              <p:nvPr/>
            </p:nvSpPr>
            <p:spPr>
              <a:xfrm>
                <a:off x="6210250" y="3348800"/>
                <a:ext cx="1407900" cy="1407900"/>
              </a:xfrm>
              <a:prstGeom prst="ellipse">
                <a:avLst/>
              </a:prstGeom>
              <a:solidFill>
                <a:srgbClr val="E0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715" name="Google Shape;1715;p79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6443050" y="3581600"/>
                <a:ext cx="942300" cy="9423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cxnSp>
        <p:nvCxnSpPr>
          <p:cNvPr id="1716" name="Google Shape;1716;p79"/>
          <p:cNvCxnSpPr/>
          <p:nvPr/>
        </p:nvCxnSpPr>
        <p:spPr>
          <a:xfrm rot="10800000" flipH="1">
            <a:off x="1203709" y="1436661"/>
            <a:ext cx="6523500" cy="2501100"/>
          </a:xfrm>
          <a:prstGeom prst="straightConnector1">
            <a:avLst/>
          </a:prstGeom>
          <a:noFill/>
          <a:ln w="76200" cap="flat" cmpd="sng">
            <a:solidFill>
              <a:srgbClr val="FFFFFF"/>
            </a:solidFill>
            <a:prstDash val="dash"/>
            <a:round/>
            <a:headEnd type="none" w="sm" len="sm"/>
            <a:tailEnd type="triangle" w="lg" len="lg"/>
          </a:ln>
        </p:spPr>
      </p:cxnSp>
      <p:sp>
        <p:nvSpPr>
          <p:cNvPr id="1717" name="Google Shape;1717;p79"/>
          <p:cNvSpPr txBox="1"/>
          <p:nvPr/>
        </p:nvSpPr>
        <p:spPr>
          <a:xfrm>
            <a:off x="6506019" y="930131"/>
            <a:ext cx="2203500" cy="3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"/>
              <a:buFont typeface="Montserrat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Increased Teacher Thinking Time </a:t>
            </a:r>
            <a:endParaRPr/>
          </a:p>
        </p:txBody>
      </p:sp>
      <p:pic>
        <p:nvPicPr>
          <p:cNvPr id="1718" name="Google Shape;1718;p7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20636" y="2596660"/>
            <a:ext cx="977175" cy="977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6"/>
          <p:cNvSpPr txBox="1"/>
          <p:nvPr/>
        </p:nvSpPr>
        <p:spPr>
          <a:xfrm>
            <a:off x="1500600" y="1441375"/>
            <a:ext cx="6486000" cy="16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Structured</a:t>
            </a:r>
            <a:endParaRPr sz="4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Equitable Discussion</a:t>
            </a:r>
            <a:endParaRPr sz="4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1" name="Google Shape;881;p64" descr="http://www.all-ed.org/action/image/thumbnail?image_id=232&amp;size=6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53125" y="821075"/>
            <a:ext cx="2158497" cy="1669238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64"/>
          <p:cNvSpPr/>
          <p:nvPr/>
        </p:nvSpPr>
        <p:spPr>
          <a:xfrm>
            <a:off x="2675271" y="219935"/>
            <a:ext cx="2914200" cy="4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n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Elbow Exchange</a:t>
            </a:r>
            <a:endParaRPr/>
          </a:p>
        </p:txBody>
      </p:sp>
      <p:sp>
        <p:nvSpPr>
          <p:cNvPr id="883" name="Google Shape;883;p64"/>
          <p:cNvSpPr/>
          <p:nvPr/>
        </p:nvSpPr>
        <p:spPr>
          <a:xfrm>
            <a:off x="2546325" y="2652875"/>
            <a:ext cx="3360300" cy="21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n" sz="32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Roles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n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Speaker     Listener</a:t>
            </a: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endParaRPr sz="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endParaRPr sz="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r>
              <a:rPr lang="en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Equal time</a:t>
            </a:r>
            <a:br>
              <a:rPr lang="en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Speakers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4" name="Google Shape;884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7575" y="3528750"/>
            <a:ext cx="142875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5" name="Google Shape;885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6625" y="3597850"/>
            <a:ext cx="1428750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48"/>
          <p:cNvSpPr txBox="1">
            <a:spLocks noGrp="1"/>
          </p:cNvSpPr>
          <p:nvPr>
            <p:ph type="ctrTitle"/>
          </p:nvPr>
        </p:nvSpPr>
        <p:spPr>
          <a:xfrm>
            <a:off x="1657350" y="2821"/>
            <a:ext cx="6057900" cy="716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SzPts val="4860"/>
            </a:pPr>
            <a:r>
              <a:rPr lang="en-US" sz="3645" dirty="0"/>
              <a:t>Outcome/Product__________</a:t>
            </a:r>
            <a:endParaRPr dirty="0"/>
          </a:p>
        </p:txBody>
      </p:sp>
      <p:graphicFrame>
        <p:nvGraphicFramePr>
          <p:cNvPr id="872" name="Google Shape;872;p148"/>
          <p:cNvGraphicFramePr/>
          <p:nvPr>
            <p:extLst>
              <p:ext uri="{D42A27DB-BD31-4B8C-83A1-F6EECF244321}">
                <p14:modId xmlns:p14="http://schemas.microsoft.com/office/powerpoint/2010/main" val="2528589462"/>
              </p:ext>
            </p:extLst>
          </p:nvPr>
        </p:nvGraphicFramePr>
        <p:xfrm>
          <a:off x="1485900" y="767992"/>
          <a:ext cx="6400800" cy="43250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59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strike="noStrike" cap="none"/>
                        <a:t>MUST HAVE</a:t>
                      </a:r>
                      <a:endParaRPr sz="1100"/>
                    </a:p>
                  </a:txBody>
                  <a:tcPr marL="51431" marR="51431" marT="25725" marB="25725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strike="noStrike" cap="none"/>
                        <a:t>AMAZING</a:t>
                      </a:r>
                      <a:endParaRPr sz="1100"/>
                    </a:p>
                  </a:txBody>
                  <a:tcPr marL="51431" marR="51431" marT="25725" marB="25725"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050"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Noto Sans Symbols"/>
                        <a:buChar char="❑"/>
                      </a:pPr>
                      <a:r>
                        <a:rPr lang="en-US" sz="2400" u="none" strike="noStrike" cap="none" dirty="0"/>
                        <a:t> </a:t>
                      </a:r>
                      <a:endParaRPr sz="1100" dirty="0"/>
                    </a:p>
                  </a:txBody>
                  <a:tcPr marL="51431" marR="51431" marT="25725" marB="2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Noto Sans Symbols"/>
                        <a:buChar char="❑"/>
                      </a:pPr>
                      <a:r>
                        <a:rPr lang="en-US" sz="2400" u="none" strike="noStrike" cap="none" dirty="0"/>
                        <a:t> </a:t>
                      </a:r>
                      <a:endParaRPr sz="1100" dirty="0"/>
                    </a:p>
                  </a:txBody>
                  <a:tcPr marL="51431" marR="51431" marT="25725" marB="25725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742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Elbow Partner Exchange</a:t>
            </a:r>
            <a:endParaRPr/>
          </a:p>
        </p:txBody>
      </p:sp>
      <p:sp>
        <p:nvSpPr>
          <p:cNvPr id="317" name="Google Shape;317;p57"/>
          <p:cNvSpPr txBox="1"/>
          <p:nvPr/>
        </p:nvSpPr>
        <p:spPr>
          <a:xfrm>
            <a:off x="5003700" y="1021500"/>
            <a:ext cx="3637200" cy="39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Left person </a:t>
            </a:r>
            <a:endParaRPr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CC0000"/>
                </a:solidFill>
              </a:rPr>
              <a:t>I think it’s a ______ </a:t>
            </a:r>
            <a:br>
              <a:rPr lang="en" sz="3200" b="1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person </a:t>
            </a:r>
            <a:endParaRPr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CC0000"/>
                </a:solidFill>
              </a:rPr>
              <a:t>What makes you think that?</a:t>
            </a:r>
            <a:endParaRPr>
              <a:solidFill>
                <a:srgbClr val="CC00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b="1">
              <a:solidFill>
                <a:srgbClr val="CC0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Left person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CC0000"/>
                </a:solidFill>
              </a:rPr>
              <a:t> I think it’s a _________ because</a:t>
            </a:r>
            <a:br>
              <a:rPr lang="en">
                <a:solidFill>
                  <a:srgbClr val="CC0000"/>
                </a:solidFill>
              </a:rPr>
            </a:br>
            <a:r>
              <a:rPr lang="en">
                <a:solidFill>
                  <a:srgbClr val="CC0000"/>
                </a:solidFill>
              </a:rPr>
              <a:t> ______ have …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 person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CC0000"/>
                </a:solidFill>
              </a:rPr>
              <a:t>“Oh, you think it’s a ________ because _________ have…”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318" name="Google Shape;318;p57"/>
          <p:cNvSpPr/>
          <p:nvPr/>
        </p:nvSpPr>
        <p:spPr>
          <a:xfrm>
            <a:off x="3657600" y="1073692"/>
            <a:ext cx="965100" cy="691800"/>
          </a:xfrm>
          <a:prstGeom prst="ellipse">
            <a:avLst/>
          </a:prstGeom>
          <a:solidFill>
            <a:srgbClr val="D8D8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57"/>
          <p:cNvSpPr txBox="1"/>
          <p:nvPr/>
        </p:nvSpPr>
        <p:spPr>
          <a:xfrm>
            <a:off x="3812461" y="776153"/>
            <a:ext cx="6096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20" name="Google Shape;320;p57"/>
          <p:cNvSpPr/>
          <p:nvPr/>
        </p:nvSpPr>
        <p:spPr>
          <a:xfrm>
            <a:off x="3658463" y="2129711"/>
            <a:ext cx="965100" cy="691800"/>
          </a:xfrm>
          <a:prstGeom prst="ellipse">
            <a:avLst/>
          </a:prstGeom>
          <a:solidFill>
            <a:srgbClr val="D8D8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7"/>
          <p:cNvSpPr txBox="1"/>
          <p:nvPr/>
        </p:nvSpPr>
        <p:spPr>
          <a:xfrm>
            <a:off x="3836197" y="1823903"/>
            <a:ext cx="6096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22" name="Google Shape;322;p57"/>
          <p:cNvSpPr/>
          <p:nvPr/>
        </p:nvSpPr>
        <p:spPr>
          <a:xfrm>
            <a:off x="3683131" y="3040738"/>
            <a:ext cx="965100" cy="691800"/>
          </a:xfrm>
          <a:prstGeom prst="ellipse">
            <a:avLst/>
          </a:prstGeom>
          <a:solidFill>
            <a:srgbClr val="D8D8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57"/>
          <p:cNvSpPr txBox="1"/>
          <p:nvPr/>
        </p:nvSpPr>
        <p:spPr>
          <a:xfrm>
            <a:off x="3837992" y="2743200"/>
            <a:ext cx="6096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pic>
        <p:nvPicPr>
          <p:cNvPr id="324" name="Google Shape;324;p57"/>
          <p:cNvPicPr preferRelativeResize="0"/>
          <p:nvPr/>
        </p:nvPicPr>
        <p:blipFill rotWithShape="1">
          <a:blip r:embed="rId3">
            <a:alphaModFix/>
          </a:blip>
          <a:srcRect l="17777" t="5558" r="7779" b="11474"/>
          <a:stretch/>
        </p:blipFill>
        <p:spPr>
          <a:xfrm rot="5400000">
            <a:off x="476051" y="1137774"/>
            <a:ext cx="2993174" cy="3335675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57"/>
          <p:cNvSpPr/>
          <p:nvPr/>
        </p:nvSpPr>
        <p:spPr>
          <a:xfrm>
            <a:off x="3683131" y="3878938"/>
            <a:ext cx="965100" cy="691800"/>
          </a:xfrm>
          <a:prstGeom prst="ellipse">
            <a:avLst/>
          </a:prstGeom>
          <a:solidFill>
            <a:srgbClr val="D8D8D8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57"/>
          <p:cNvSpPr txBox="1"/>
          <p:nvPr/>
        </p:nvSpPr>
        <p:spPr>
          <a:xfrm>
            <a:off x="3837992" y="3581400"/>
            <a:ext cx="6096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9"/>
          <p:cNvSpPr/>
          <p:nvPr/>
        </p:nvSpPr>
        <p:spPr>
          <a:xfrm>
            <a:off x="7476884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59"/>
          <p:cNvSpPr/>
          <p:nvPr/>
        </p:nvSpPr>
        <p:spPr>
          <a:xfrm>
            <a:off x="3895078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59"/>
          <p:cNvSpPr/>
          <p:nvPr/>
        </p:nvSpPr>
        <p:spPr>
          <a:xfrm>
            <a:off x="4790529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59"/>
          <p:cNvSpPr/>
          <p:nvPr/>
        </p:nvSpPr>
        <p:spPr>
          <a:xfrm>
            <a:off x="5685981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3" name="Google Shape;343;p59"/>
          <p:cNvGrpSpPr/>
          <p:nvPr/>
        </p:nvGrpSpPr>
        <p:grpSpPr>
          <a:xfrm>
            <a:off x="1208693" y="856826"/>
            <a:ext cx="7055462" cy="562843"/>
            <a:chOff x="638325" y="199175"/>
            <a:chExt cx="7867375" cy="627613"/>
          </a:xfrm>
        </p:grpSpPr>
        <p:sp>
          <p:nvSpPr>
            <p:cNvPr id="344" name="Google Shape;344;p59"/>
            <p:cNvSpPr/>
            <p:nvPr/>
          </p:nvSpPr>
          <p:spPr>
            <a:xfrm>
              <a:off x="1636750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5" name="Google Shape;345;p59"/>
            <p:cNvGrpSpPr/>
            <p:nvPr/>
          </p:nvGrpSpPr>
          <p:grpSpPr>
            <a:xfrm>
              <a:off x="638325" y="199188"/>
              <a:ext cx="878400" cy="627600"/>
              <a:chOff x="638325" y="199175"/>
              <a:chExt cx="878400" cy="627600"/>
            </a:xfrm>
          </p:grpSpPr>
          <p:sp>
            <p:nvSpPr>
              <p:cNvPr id="346" name="Google Shape;346;p59"/>
              <p:cNvSpPr/>
              <p:nvPr/>
            </p:nvSpPr>
            <p:spPr>
              <a:xfrm>
                <a:off x="638325" y="199175"/>
                <a:ext cx="878400" cy="627600"/>
              </a:xfrm>
              <a:prstGeom prst="rect">
                <a:avLst/>
              </a:pr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347" name="Google Shape;347;p5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873809" y="309238"/>
                <a:ext cx="407452" cy="4074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48" name="Google Shape;348;p5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872225" y="309250"/>
              <a:ext cx="407450" cy="407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9" name="Google Shape;349;p59"/>
            <p:cNvSpPr/>
            <p:nvPr/>
          </p:nvSpPr>
          <p:spPr>
            <a:xfrm>
              <a:off x="2635175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59"/>
            <p:cNvSpPr/>
            <p:nvPr/>
          </p:nvSpPr>
          <p:spPr>
            <a:xfrm>
              <a:off x="3633600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59"/>
            <p:cNvSpPr/>
            <p:nvPr/>
          </p:nvSpPr>
          <p:spPr>
            <a:xfrm>
              <a:off x="4632025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59"/>
            <p:cNvSpPr/>
            <p:nvPr/>
          </p:nvSpPr>
          <p:spPr>
            <a:xfrm>
              <a:off x="5630450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59"/>
            <p:cNvSpPr/>
            <p:nvPr/>
          </p:nvSpPr>
          <p:spPr>
            <a:xfrm>
              <a:off x="6628875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59"/>
            <p:cNvSpPr/>
            <p:nvPr/>
          </p:nvSpPr>
          <p:spPr>
            <a:xfrm>
              <a:off x="7627300" y="199175"/>
              <a:ext cx="878400" cy="627600"/>
            </a:xfrm>
            <a:prstGeom prst="rect">
              <a:avLst/>
            </a:pr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55" name="Google Shape;355;p5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862765" y="309254"/>
              <a:ext cx="407452" cy="4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6" name="Google Shape;356;p5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865916" y="309247"/>
              <a:ext cx="407452" cy="4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7" name="Google Shape;357;p5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864354" y="309248"/>
              <a:ext cx="407452" cy="407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8" name="Google Shape;358;p5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869075" y="309250"/>
              <a:ext cx="407450" cy="4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9" name="Google Shape;359;p59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4867500" y="309250"/>
              <a:ext cx="407450" cy="407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0" name="Google Shape;360;p59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2870650" y="309241"/>
              <a:ext cx="407450" cy="40747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1" name="Google Shape;361;p59"/>
          <p:cNvSpPr/>
          <p:nvPr/>
        </p:nvSpPr>
        <p:spPr>
          <a:xfrm>
            <a:off x="2104186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59"/>
          <p:cNvSpPr/>
          <p:nvPr/>
        </p:nvSpPr>
        <p:spPr>
          <a:xfrm>
            <a:off x="2999637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59"/>
          <p:cNvSpPr/>
          <p:nvPr/>
        </p:nvSpPr>
        <p:spPr>
          <a:xfrm>
            <a:off x="1208734" y="1571225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59"/>
          <p:cNvSpPr/>
          <p:nvPr/>
        </p:nvSpPr>
        <p:spPr>
          <a:xfrm>
            <a:off x="3895089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59"/>
          <p:cNvSpPr/>
          <p:nvPr/>
        </p:nvSpPr>
        <p:spPr>
          <a:xfrm>
            <a:off x="4790540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59"/>
          <p:cNvSpPr/>
          <p:nvPr/>
        </p:nvSpPr>
        <p:spPr>
          <a:xfrm>
            <a:off x="5685992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59"/>
          <p:cNvSpPr/>
          <p:nvPr/>
        </p:nvSpPr>
        <p:spPr>
          <a:xfrm>
            <a:off x="6581443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59"/>
          <p:cNvSpPr/>
          <p:nvPr/>
        </p:nvSpPr>
        <p:spPr>
          <a:xfrm>
            <a:off x="7476895" y="157121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9" name="Google Shape;369;p5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01729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5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06278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5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727232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5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210826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5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897192" y="166995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5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315375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5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419934" y="166994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59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792632" y="1669969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59"/>
          <p:cNvSpPr/>
          <p:nvPr/>
        </p:nvSpPr>
        <p:spPr>
          <a:xfrm>
            <a:off x="2104174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59"/>
          <p:cNvSpPr/>
          <p:nvPr/>
        </p:nvSpPr>
        <p:spPr>
          <a:xfrm>
            <a:off x="1208723" y="22856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9" name="Google Shape;379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6275" y="236609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729" y="2384355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59"/>
          <p:cNvSpPr/>
          <p:nvPr/>
        </p:nvSpPr>
        <p:spPr>
          <a:xfrm>
            <a:off x="2999626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59"/>
          <p:cNvSpPr/>
          <p:nvPr/>
        </p:nvSpPr>
        <p:spPr>
          <a:xfrm>
            <a:off x="6581432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59"/>
          <p:cNvSpPr/>
          <p:nvPr/>
        </p:nvSpPr>
        <p:spPr>
          <a:xfrm>
            <a:off x="7476884" y="2285611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4" name="Google Shape;384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2635" y="2384359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0829" y="238435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5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97173" y="2384320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5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19923" y="238433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5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15375" y="236609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5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88084" y="2366085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59"/>
          <p:cNvSpPr/>
          <p:nvPr/>
        </p:nvSpPr>
        <p:spPr>
          <a:xfrm>
            <a:off x="2104174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59"/>
          <p:cNvSpPr/>
          <p:nvPr/>
        </p:nvSpPr>
        <p:spPr>
          <a:xfrm>
            <a:off x="2999626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59"/>
          <p:cNvSpPr/>
          <p:nvPr/>
        </p:nvSpPr>
        <p:spPr>
          <a:xfrm>
            <a:off x="1208723" y="3004033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59"/>
          <p:cNvSpPr/>
          <p:nvPr/>
        </p:nvSpPr>
        <p:spPr>
          <a:xfrm>
            <a:off x="3895078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59"/>
          <p:cNvSpPr/>
          <p:nvPr/>
        </p:nvSpPr>
        <p:spPr>
          <a:xfrm>
            <a:off x="4790529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59"/>
          <p:cNvSpPr/>
          <p:nvPr/>
        </p:nvSpPr>
        <p:spPr>
          <a:xfrm>
            <a:off x="5685981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59"/>
          <p:cNvSpPr/>
          <p:nvPr/>
        </p:nvSpPr>
        <p:spPr>
          <a:xfrm>
            <a:off x="6581432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59"/>
          <p:cNvSpPr/>
          <p:nvPr/>
        </p:nvSpPr>
        <p:spPr>
          <a:xfrm>
            <a:off x="7476884" y="30040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8" name="Google Shape;398;p5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97181" y="3080591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5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88073" y="3098719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5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106278" y="3098730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5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419923" y="3098775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5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15386" y="309870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5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001729" y="31027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5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792632" y="309869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59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171106" y="3098742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59"/>
          <p:cNvSpPr/>
          <p:nvPr/>
        </p:nvSpPr>
        <p:spPr>
          <a:xfrm>
            <a:off x="3895078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59"/>
          <p:cNvSpPr/>
          <p:nvPr/>
        </p:nvSpPr>
        <p:spPr>
          <a:xfrm>
            <a:off x="4790529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59"/>
          <p:cNvSpPr/>
          <p:nvPr/>
        </p:nvSpPr>
        <p:spPr>
          <a:xfrm>
            <a:off x="5685981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59"/>
          <p:cNvSpPr/>
          <p:nvPr/>
        </p:nvSpPr>
        <p:spPr>
          <a:xfrm>
            <a:off x="2104174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59"/>
          <p:cNvSpPr/>
          <p:nvPr/>
        </p:nvSpPr>
        <p:spPr>
          <a:xfrm>
            <a:off x="1208723" y="3696233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1" name="Google Shape;411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7178" y="3794955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88084" y="3794933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59"/>
          <p:cNvSpPr/>
          <p:nvPr/>
        </p:nvSpPr>
        <p:spPr>
          <a:xfrm>
            <a:off x="2999626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59"/>
          <p:cNvSpPr/>
          <p:nvPr/>
        </p:nvSpPr>
        <p:spPr>
          <a:xfrm>
            <a:off x="6581432" y="3696222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5" name="Google Shape;415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5377" y="3794947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2635" y="3794942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5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19916" y="3794931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5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10826" y="37949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5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729" y="382113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5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06278" y="3794924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59"/>
          <p:cNvSpPr/>
          <p:nvPr/>
        </p:nvSpPr>
        <p:spPr>
          <a:xfrm>
            <a:off x="2104163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59"/>
          <p:cNvSpPr/>
          <p:nvPr/>
        </p:nvSpPr>
        <p:spPr>
          <a:xfrm>
            <a:off x="2999615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59"/>
          <p:cNvSpPr/>
          <p:nvPr/>
        </p:nvSpPr>
        <p:spPr>
          <a:xfrm>
            <a:off x="1208712" y="4388455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59"/>
          <p:cNvSpPr/>
          <p:nvPr/>
        </p:nvSpPr>
        <p:spPr>
          <a:xfrm>
            <a:off x="3895066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59"/>
          <p:cNvSpPr/>
          <p:nvPr/>
        </p:nvSpPr>
        <p:spPr>
          <a:xfrm>
            <a:off x="4790518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59"/>
          <p:cNvSpPr/>
          <p:nvPr/>
        </p:nvSpPr>
        <p:spPr>
          <a:xfrm>
            <a:off x="5685969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59"/>
          <p:cNvSpPr/>
          <p:nvPr/>
        </p:nvSpPr>
        <p:spPr>
          <a:xfrm>
            <a:off x="6581421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59"/>
          <p:cNvSpPr/>
          <p:nvPr/>
        </p:nvSpPr>
        <p:spPr>
          <a:xfrm>
            <a:off x="7476872" y="4388444"/>
            <a:ext cx="787800" cy="562800"/>
          </a:xfrm>
          <a:prstGeom prst="rect">
            <a:avLst/>
          </a:pr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9" name="Google Shape;429;p5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7109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5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01707" y="44871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5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15352" y="449120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5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10625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5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92621" y="4491202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5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897158" y="450929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5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688073" y="449116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59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419878" y="4491168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59"/>
          <p:cNvSpPr txBox="1"/>
          <p:nvPr/>
        </p:nvSpPr>
        <p:spPr>
          <a:xfrm>
            <a:off x="1132488" y="542454"/>
            <a:ext cx="2000352" cy="212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</a:rPr>
              <a:t>     A	       B		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438" name="Google Shape;438;p59"/>
          <p:cNvSpPr txBox="1"/>
          <p:nvPr/>
        </p:nvSpPr>
        <p:spPr>
          <a:xfrm>
            <a:off x="2992820" y="514725"/>
            <a:ext cx="1693720" cy="285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lt1"/>
                </a:solidFill>
              </a:rPr>
              <a:t>     A	      B		</a:t>
            </a:r>
            <a:endParaRPr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FFFFFF"/>
              </a:solidFill>
            </a:endParaRPr>
          </a:p>
        </p:txBody>
      </p:sp>
      <p:sp>
        <p:nvSpPr>
          <p:cNvPr id="439" name="Google Shape;439;p59"/>
          <p:cNvSpPr txBox="1"/>
          <p:nvPr/>
        </p:nvSpPr>
        <p:spPr>
          <a:xfrm>
            <a:off x="4779660" y="514725"/>
            <a:ext cx="169372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lt1"/>
                </a:solidFill>
              </a:rPr>
              <a:t>     A	      B		</a:t>
            </a:r>
            <a:endParaRPr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FFFFFF"/>
              </a:solidFill>
            </a:endParaRPr>
          </a:p>
        </p:txBody>
      </p:sp>
      <p:sp>
        <p:nvSpPr>
          <p:cNvPr id="440" name="Google Shape;440;p59"/>
          <p:cNvSpPr txBox="1"/>
          <p:nvPr/>
        </p:nvSpPr>
        <p:spPr>
          <a:xfrm>
            <a:off x="6809645" y="514724"/>
            <a:ext cx="1914535" cy="365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lt1"/>
                </a:solidFill>
              </a:rPr>
              <a:t>A               B		</a:t>
            </a:r>
            <a:endParaRPr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FFFFFF"/>
              </a:solidFill>
            </a:endParaRPr>
          </a:p>
        </p:txBody>
      </p:sp>
      <p:sp>
        <p:nvSpPr>
          <p:cNvPr id="441" name="Google Shape;441;p59"/>
          <p:cNvSpPr txBox="1"/>
          <p:nvPr/>
        </p:nvSpPr>
        <p:spPr>
          <a:xfrm>
            <a:off x="767088" y="748370"/>
            <a:ext cx="365400" cy="38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1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2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3</a:t>
            </a:r>
            <a:endParaRPr sz="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4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5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6</a:t>
            </a:r>
            <a:endParaRPr sz="3000" b="1">
              <a:solidFill>
                <a:srgbClr val="FFFFFF"/>
              </a:solidFill>
            </a:endParaRPr>
          </a:p>
        </p:txBody>
      </p:sp>
      <p:sp>
        <p:nvSpPr>
          <p:cNvPr id="442" name="Google Shape;442;p59"/>
          <p:cNvSpPr/>
          <p:nvPr/>
        </p:nvSpPr>
        <p:spPr>
          <a:xfrm>
            <a:off x="0" y="0"/>
            <a:ext cx="9144000" cy="473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Montserrat"/>
                <a:ea typeface="Montserrat"/>
                <a:cs typeface="Montserrat"/>
                <a:sym typeface="Montserrat"/>
              </a:rPr>
              <a:t>General Classroom Seating</a:t>
            </a:r>
            <a:endParaRPr sz="30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0"/>
          <p:cNvSpPr/>
          <p:nvPr/>
        </p:nvSpPr>
        <p:spPr>
          <a:xfrm>
            <a:off x="2066056" y="23046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60"/>
          <p:cNvSpPr/>
          <p:nvPr/>
        </p:nvSpPr>
        <p:spPr>
          <a:xfrm>
            <a:off x="3018575" y="856825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60"/>
          <p:cNvSpPr/>
          <p:nvPr/>
        </p:nvSpPr>
        <p:spPr>
          <a:xfrm>
            <a:off x="7476884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60"/>
          <p:cNvSpPr/>
          <p:nvPr/>
        </p:nvSpPr>
        <p:spPr>
          <a:xfrm>
            <a:off x="3895078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60"/>
          <p:cNvSpPr/>
          <p:nvPr/>
        </p:nvSpPr>
        <p:spPr>
          <a:xfrm>
            <a:off x="4790529" y="2285611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60"/>
          <p:cNvSpPr/>
          <p:nvPr/>
        </p:nvSpPr>
        <p:spPr>
          <a:xfrm>
            <a:off x="5685981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60"/>
          <p:cNvSpPr/>
          <p:nvPr/>
        </p:nvSpPr>
        <p:spPr>
          <a:xfrm>
            <a:off x="2104081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60"/>
          <p:cNvSpPr/>
          <p:nvPr/>
        </p:nvSpPr>
        <p:spPr>
          <a:xfrm>
            <a:off x="1208693" y="856837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55" name="Google Shape;455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9875" y="955541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5255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60"/>
          <p:cNvSpPr/>
          <p:nvPr/>
        </p:nvSpPr>
        <p:spPr>
          <a:xfrm>
            <a:off x="3894856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60"/>
          <p:cNvSpPr/>
          <p:nvPr/>
        </p:nvSpPr>
        <p:spPr>
          <a:xfrm>
            <a:off x="4790243" y="856826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60"/>
          <p:cNvSpPr/>
          <p:nvPr/>
        </p:nvSpPr>
        <p:spPr>
          <a:xfrm>
            <a:off x="5685631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60"/>
          <p:cNvSpPr/>
          <p:nvPr/>
        </p:nvSpPr>
        <p:spPr>
          <a:xfrm>
            <a:off x="6581018" y="856826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60"/>
          <p:cNvSpPr/>
          <p:nvPr/>
        </p:nvSpPr>
        <p:spPr>
          <a:xfrm>
            <a:off x="7476406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2" name="Google Shape;462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7571" y="955544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6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96796" y="955539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6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92196" y="955539"/>
            <a:ext cx="365403" cy="3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6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06030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6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417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6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10642" y="955532"/>
            <a:ext cx="365401" cy="365419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60"/>
          <p:cNvSpPr/>
          <p:nvPr/>
        </p:nvSpPr>
        <p:spPr>
          <a:xfrm>
            <a:off x="2104186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60"/>
          <p:cNvSpPr/>
          <p:nvPr/>
        </p:nvSpPr>
        <p:spPr>
          <a:xfrm>
            <a:off x="2999637" y="157121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60"/>
          <p:cNvSpPr/>
          <p:nvPr/>
        </p:nvSpPr>
        <p:spPr>
          <a:xfrm>
            <a:off x="1208734" y="1571225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60"/>
          <p:cNvSpPr/>
          <p:nvPr/>
        </p:nvSpPr>
        <p:spPr>
          <a:xfrm>
            <a:off x="3895089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60"/>
          <p:cNvSpPr/>
          <p:nvPr/>
        </p:nvSpPr>
        <p:spPr>
          <a:xfrm>
            <a:off x="4790540" y="157121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60"/>
          <p:cNvSpPr/>
          <p:nvPr/>
        </p:nvSpPr>
        <p:spPr>
          <a:xfrm>
            <a:off x="5685992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60"/>
          <p:cNvSpPr/>
          <p:nvPr/>
        </p:nvSpPr>
        <p:spPr>
          <a:xfrm>
            <a:off x="6581443" y="157121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60"/>
          <p:cNvSpPr/>
          <p:nvPr/>
        </p:nvSpPr>
        <p:spPr>
          <a:xfrm>
            <a:off x="7476895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6" name="Google Shape;476;p6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01729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6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06278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6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727232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6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210826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6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897192" y="166995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6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315375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6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419934" y="166994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6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792632" y="1669969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60"/>
          <p:cNvSpPr/>
          <p:nvPr/>
        </p:nvSpPr>
        <p:spPr>
          <a:xfrm>
            <a:off x="1208723" y="22856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85" name="Google Shape;485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6275" y="236609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729" y="2384355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60"/>
          <p:cNvSpPr/>
          <p:nvPr/>
        </p:nvSpPr>
        <p:spPr>
          <a:xfrm>
            <a:off x="2999626" y="2285611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60"/>
          <p:cNvSpPr/>
          <p:nvPr/>
        </p:nvSpPr>
        <p:spPr>
          <a:xfrm>
            <a:off x="6581432" y="2285611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60"/>
          <p:cNvSpPr/>
          <p:nvPr/>
        </p:nvSpPr>
        <p:spPr>
          <a:xfrm>
            <a:off x="7476884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0" name="Google Shape;490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2635" y="2384359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6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0829" y="238435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6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97173" y="2384320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6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19923" y="238433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6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15375" y="236609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6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88084" y="2366085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60"/>
          <p:cNvSpPr/>
          <p:nvPr/>
        </p:nvSpPr>
        <p:spPr>
          <a:xfrm>
            <a:off x="2104174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60"/>
          <p:cNvSpPr/>
          <p:nvPr/>
        </p:nvSpPr>
        <p:spPr>
          <a:xfrm>
            <a:off x="2999626" y="30040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60"/>
          <p:cNvSpPr/>
          <p:nvPr/>
        </p:nvSpPr>
        <p:spPr>
          <a:xfrm>
            <a:off x="1208723" y="3004033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60"/>
          <p:cNvSpPr/>
          <p:nvPr/>
        </p:nvSpPr>
        <p:spPr>
          <a:xfrm>
            <a:off x="3895078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60"/>
          <p:cNvSpPr/>
          <p:nvPr/>
        </p:nvSpPr>
        <p:spPr>
          <a:xfrm>
            <a:off x="4790529" y="30040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60"/>
          <p:cNvSpPr/>
          <p:nvPr/>
        </p:nvSpPr>
        <p:spPr>
          <a:xfrm>
            <a:off x="5685981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60"/>
          <p:cNvSpPr/>
          <p:nvPr/>
        </p:nvSpPr>
        <p:spPr>
          <a:xfrm>
            <a:off x="6581432" y="30040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60"/>
          <p:cNvSpPr/>
          <p:nvPr/>
        </p:nvSpPr>
        <p:spPr>
          <a:xfrm>
            <a:off x="7476884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4" name="Google Shape;504;p6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97181" y="3080591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6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88073" y="3098719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6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106278" y="3098730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6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419923" y="3098775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6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15386" y="309870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6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001729" y="31027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6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792632" y="309869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6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171106" y="3098742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60"/>
          <p:cNvSpPr/>
          <p:nvPr/>
        </p:nvSpPr>
        <p:spPr>
          <a:xfrm>
            <a:off x="3895078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60"/>
          <p:cNvSpPr/>
          <p:nvPr/>
        </p:nvSpPr>
        <p:spPr>
          <a:xfrm>
            <a:off x="4790529" y="36962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60"/>
          <p:cNvSpPr/>
          <p:nvPr/>
        </p:nvSpPr>
        <p:spPr>
          <a:xfrm>
            <a:off x="5685981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60"/>
          <p:cNvSpPr/>
          <p:nvPr/>
        </p:nvSpPr>
        <p:spPr>
          <a:xfrm>
            <a:off x="2104174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60"/>
          <p:cNvSpPr/>
          <p:nvPr/>
        </p:nvSpPr>
        <p:spPr>
          <a:xfrm>
            <a:off x="1208723" y="3696233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17" name="Google Shape;517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7178" y="3794955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88084" y="3794933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60"/>
          <p:cNvSpPr/>
          <p:nvPr/>
        </p:nvSpPr>
        <p:spPr>
          <a:xfrm>
            <a:off x="2999626" y="36962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60"/>
          <p:cNvSpPr/>
          <p:nvPr/>
        </p:nvSpPr>
        <p:spPr>
          <a:xfrm>
            <a:off x="6581432" y="36962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21" name="Google Shape;521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5377" y="3794947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6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2635" y="3794942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6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19916" y="3794931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6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10826" y="37949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6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729" y="382113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6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06278" y="3794924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60"/>
          <p:cNvSpPr/>
          <p:nvPr/>
        </p:nvSpPr>
        <p:spPr>
          <a:xfrm>
            <a:off x="2104163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60"/>
          <p:cNvSpPr/>
          <p:nvPr/>
        </p:nvSpPr>
        <p:spPr>
          <a:xfrm>
            <a:off x="2999615" y="438844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60"/>
          <p:cNvSpPr/>
          <p:nvPr/>
        </p:nvSpPr>
        <p:spPr>
          <a:xfrm>
            <a:off x="1208712" y="4388455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60"/>
          <p:cNvSpPr/>
          <p:nvPr/>
        </p:nvSpPr>
        <p:spPr>
          <a:xfrm>
            <a:off x="3895066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60"/>
          <p:cNvSpPr/>
          <p:nvPr/>
        </p:nvSpPr>
        <p:spPr>
          <a:xfrm>
            <a:off x="4790518" y="438844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60"/>
          <p:cNvSpPr/>
          <p:nvPr/>
        </p:nvSpPr>
        <p:spPr>
          <a:xfrm>
            <a:off x="5685969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60"/>
          <p:cNvSpPr/>
          <p:nvPr/>
        </p:nvSpPr>
        <p:spPr>
          <a:xfrm>
            <a:off x="6581421" y="438844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60"/>
          <p:cNvSpPr/>
          <p:nvPr/>
        </p:nvSpPr>
        <p:spPr>
          <a:xfrm>
            <a:off x="7476872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5" name="Google Shape;535;p6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7109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6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01707" y="44871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6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15352" y="449120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6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10625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6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92621" y="4491202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6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897158" y="450929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6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688073" y="449116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6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419878" y="4491168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60"/>
          <p:cNvSpPr txBox="1"/>
          <p:nvPr/>
        </p:nvSpPr>
        <p:spPr>
          <a:xfrm>
            <a:off x="767088" y="748370"/>
            <a:ext cx="365400" cy="38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1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2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3</a:t>
            </a:r>
            <a:endParaRPr sz="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4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5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6</a:t>
            </a:r>
            <a:endParaRPr sz="3000" b="1">
              <a:solidFill>
                <a:srgbClr val="FFFFFF"/>
              </a:solidFill>
            </a:endParaRPr>
          </a:p>
        </p:txBody>
      </p:sp>
      <p:sp>
        <p:nvSpPr>
          <p:cNvPr id="544" name="Google Shape;544;p60"/>
          <p:cNvSpPr/>
          <p:nvPr/>
        </p:nvSpPr>
        <p:spPr>
          <a:xfrm>
            <a:off x="0" y="0"/>
            <a:ext cx="9144000" cy="473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latin typeface="Montserrat"/>
                <a:ea typeface="Montserrat"/>
                <a:cs typeface="Montserrat"/>
                <a:sym typeface="Montserrat"/>
              </a:rPr>
              <a:t>ELBOW EXCHANGE - Identify A &amp; B Rows</a:t>
            </a:r>
            <a:endParaRPr sz="30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5" name="Google Shape;545;p60"/>
          <p:cNvSpPr txBox="1"/>
          <p:nvPr/>
        </p:nvSpPr>
        <p:spPr>
          <a:xfrm>
            <a:off x="1473219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A	        B		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546" name="Google Shape;546;p60"/>
          <p:cNvSpPr txBox="1"/>
          <p:nvPr/>
        </p:nvSpPr>
        <p:spPr>
          <a:xfrm>
            <a:off x="3246340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547" name="Google Shape;547;p60"/>
          <p:cNvSpPr txBox="1"/>
          <p:nvPr/>
        </p:nvSpPr>
        <p:spPr>
          <a:xfrm>
            <a:off x="5027678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548" name="Google Shape;548;p60"/>
          <p:cNvSpPr txBox="1"/>
          <p:nvPr/>
        </p:nvSpPr>
        <p:spPr>
          <a:xfrm>
            <a:off x="6809646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DAE4"/>
        </a:solidFill>
        <a:effectLst/>
      </p:bgPr>
    </p:bg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61"/>
          <p:cNvSpPr/>
          <p:nvPr/>
        </p:nvSpPr>
        <p:spPr>
          <a:xfrm>
            <a:off x="2066056" y="23046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61"/>
          <p:cNvSpPr/>
          <p:nvPr/>
        </p:nvSpPr>
        <p:spPr>
          <a:xfrm>
            <a:off x="3018575" y="856825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61"/>
          <p:cNvSpPr/>
          <p:nvPr/>
        </p:nvSpPr>
        <p:spPr>
          <a:xfrm>
            <a:off x="7476884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61"/>
          <p:cNvSpPr/>
          <p:nvPr/>
        </p:nvSpPr>
        <p:spPr>
          <a:xfrm>
            <a:off x="3895078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61"/>
          <p:cNvSpPr/>
          <p:nvPr/>
        </p:nvSpPr>
        <p:spPr>
          <a:xfrm>
            <a:off x="4790529" y="2285611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61"/>
          <p:cNvSpPr/>
          <p:nvPr/>
        </p:nvSpPr>
        <p:spPr>
          <a:xfrm>
            <a:off x="5685981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61"/>
          <p:cNvSpPr/>
          <p:nvPr/>
        </p:nvSpPr>
        <p:spPr>
          <a:xfrm>
            <a:off x="2104081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61"/>
          <p:cNvSpPr/>
          <p:nvPr/>
        </p:nvSpPr>
        <p:spPr>
          <a:xfrm>
            <a:off x="1208693" y="856837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1" name="Google Shape;56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9875" y="955541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15255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61"/>
          <p:cNvSpPr/>
          <p:nvPr/>
        </p:nvSpPr>
        <p:spPr>
          <a:xfrm>
            <a:off x="3894856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61"/>
          <p:cNvSpPr/>
          <p:nvPr/>
        </p:nvSpPr>
        <p:spPr>
          <a:xfrm>
            <a:off x="4790243" y="856826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61"/>
          <p:cNvSpPr/>
          <p:nvPr/>
        </p:nvSpPr>
        <p:spPr>
          <a:xfrm>
            <a:off x="5685631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61"/>
          <p:cNvSpPr/>
          <p:nvPr/>
        </p:nvSpPr>
        <p:spPr>
          <a:xfrm>
            <a:off x="6581018" y="856826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61"/>
          <p:cNvSpPr/>
          <p:nvPr/>
        </p:nvSpPr>
        <p:spPr>
          <a:xfrm>
            <a:off x="7476406" y="856826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8" name="Google Shape;568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7571" y="955544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96796" y="955539"/>
            <a:ext cx="365403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6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92196" y="955539"/>
            <a:ext cx="365403" cy="3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6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06030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6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417" y="955541"/>
            <a:ext cx="365401" cy="3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6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10642" y="955532"/>
            <a:ext cx="365401" cy="365419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61"/>
          <p:cNvSpPr/>
          <p:nvPr/>
        </p:nvSpPr>
        <p:spPr>
          <a:xfrm>
            <a:off x="2104186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61"/>
          <p:cNvSpPr/>
          <p:nvPr/>
        </p:nvSpPr>
        <p:spPr>
          <a:xfrm>
            <a:off x="2999637" y="157121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61"/>
          <p:cNvSpPr/>
          <p:nvPr/>
        </p:nvSpPr>
        <p:spPr>
          <a:xfrm>
            <a:off x="1208734" y="1571225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61"/>
          <p:cNvSpPr/>
          <p:nvPr/>
        </p:nvSpPr>
        <p:spPr>
          <a:xfrm>
            <a:off x="3895089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61"/>
          <p:cNvSpPr/>
          <p:nvPr/>
        </p:nvSpPr>
        <p:spPr>
          <a:xfrm>
            <a:off x="4790540" y="157121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61"/>
          <p:cNvSpPr/>
          <p:nvPr/>
        </p:nvSpPr>
        <p:spPr>
          <a:xfrm>
            <a:off x="5685992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61"/>
          <p:cNvSpPr/>
          <p:nvPr/>
        </p:nvSpPr>
        <p:spPr>
          <a:xfrm>
            <a:off x="6581443" y="157121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61"/>
          <p:cNvSpPr/>
          <p:nvPr/>
        </p:nvSpPr>
        <p:spPr>
          <a:xfrm>
            <a:off x="7476895" y="157121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2" name="Google Shape;582;p6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01729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6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06278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6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727232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6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210826" y="166993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6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897192" y="166995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6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315375" y="1669958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6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419934" y="166994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6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792632" y="1669969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61"/>
          <p:cNvSpPr/>
          <p:nvPr/>
        </p:nvSpPr>
        <p:spPr>
          <a:xfrm>
            <a:off x="1208723" y="22856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1" name="Google Shape;591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6275" y="236609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1729" y="2384355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61"/>
          <p:cNvSpPr/>
          <p:nvPr/>
        </p:nvSpPr>
        <p:spPr>
          <a:xfrm>
            <a:off x="2999626" y="2285611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61"/>
          <p:cNvSpPr/>
          <p:nvPr/>
        </p:nvSpPr>
        <p:spPr>
          <a:xfrm>
            <a:off x="6581432" y="2285611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61"/>
          <p:cNvSpPr/>
          <p:nvPr/>
        </p:nvSpPr>
        <p:spPr>
          <a:xfrm>
            <a:off x="7476884" y="2285611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6" name="Google Shape;596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2635" y="2384359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0829" y="2384353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6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97173" y="2384320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6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19923" y="238433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6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15375" y="2366093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6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88084" y="2366085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61"/>
          <p:cNvSpPr/>
          <p:nvPr/>
        </p:nvSpPr>
        <p:spPr>
          <a:xfrm>
            <a:off x="2104174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61"/>
          <p:cNvSpPr/>
          <p:nvPr/>
        </p:nvSpPr>
        <p:spPr>
          <a:xfrm>
            <a:off x="2999626" y="30040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61"/>
          <p:cNvSpPr/>
          <p:nvPr/>
        </p:nvSpPr>
        <p:spPr>
          <a:xfrm>
            <a:off x="1208723" y="3004033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61"/>
          <p:cNvSpPr/>
          <p:nvPr/>
        </p:nvSpPr>
        <p:spPr>
          <a:xfrm>
            <a:off x="3895078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61"/>
          <p:cNvSpPr/>
          <p:nvPr/>
        </p:nvSpPr>
        <p:spPr>
          <a:xfrm>
            <a:off x="4790529" y="30040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61"/>
          <p:cNvSpPr/>
          <p:nvPr/>
        </p:nvSpPr>
        <p:spPr>
          <a:xfrm>
            <a:off x="5685981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61"/>
          <p:cNvSpPr/>
          <p:nvPr/>
        </p:nvSpPr>
        <p:spPr>
          <a:xfrm>
            <a:off x="6581432" y="30040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61"/>
          <p:cNvSpPr/>
          <p:nvPr/>
        </p:nvSpPr>
        <p:spPr>
          <a:xfrm>
            <a:off x="7476884" y="30040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0" name="Google Shape;610;p6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97181" y="3080591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6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88073" y="3098719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6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106278" y="3098730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6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419923" y="3098775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6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15386" y="309870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6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001729" y="31027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6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792632" y="3098697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6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3171106" y="3098742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61"/>
          <p:cNvSpPr/>
          <p:nvPr/>
        </p:nvSpPr>
        <p:spPr>
          <a:xfrm>
            <a:off x="3895078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61"/>
          <p:cNvSpPr/>
          <p:nvPr/>
        </p:nvSpPr>
        <p:spPr>
          <a:xfrm>
            <a:off x="4790529" y="36962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61"/>
          <p:cNvSpPr/>
          <p:nvPr/>
        </p:nvSpPr>
        <p:spPr>
          <a:xfrm>
            <a:off x="5685981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61"/>
          <p:cNvSpPr/>
          <p:nvPr/>
        </p:nvSpPr>
        <p:spPr>
          <a:xfrm>
            <a:off x="2104174" y="3696222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61"/>
          <p:cNvSpPr/>
          <p:nvPr/>
        </p:nvSpPr>
        <p:spPr>
          <a:xfrm>
            <a:off x="1208723" y="3696233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3" name="Google Shape;623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7178" y="3794955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88084" y="3794933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61"/>
          <p:cNvSpPr/>
          <p:nvPr/>
        </p:nvSpPr>
        <p:spPr>
          <a:xfrm>
            <a:off x="2999626" y="36962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61"/>
          <p:cNvSpPr/>
          <p:nvPr/>
        </p:nvSpPr>
        <p:spPr>
          <a:xfrm>
            <a:off x="6581432" y="3696222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7" name="Google Shape;627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5377" y="3794947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92635" y="3794942"/>
            <a:ext cx="365429" cy="365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6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19916" y="3794931"/>
            <a:ext cx="365429" cy="365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6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10826" y="37949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6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01729" y="382113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6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06278" y="3794924"/>
            <a:ext cx="365427" cy="365446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61"/>
          <p:cNvSpPr/>
          <p:nvPr/>
        </p:nvSpPr>
        <p:spPr>
          <a:xfrm>
            <a:off x="2104163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61"/>
          <p:cNvSpPr/>
          <p:nvPr/>
        </p:nvSpPr>
        <p:spPr>
          <a:xfrm>
            <a:off x="2999615" y="438844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61"/>
          <p:cNvSpPr/>
          <p:nvPr/>
        </p:nvSpPr>
        <p:spPr>
          <a:xfrm>
            <a:off x="1208712" y="4388455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61"/>
          <p:cNvSpPr/>
          <p:nvPr/>
        </p:nvSpPr>
        <p:spPr>
          <a:xfrm>
            <a:off x="3895066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61"/>
          <p:cNvSpPr/>
          <p:nvPr/>
        </p:nvSpPr>
        <p:spPr>
          <a:xfrm>
            <a:off x="4790518" y="438844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61"/>
          <p:cNvSpPr/>
          <p:nvPr/>
        </p:nvSpPr>
        <p:spPr>
          <a:xfrm>
            <a:off x="5685969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61"/>
          <p:cNvSpPr/>
          <p:nvPr/>
        </p:nvSpPr>
        <p:spPr>
          <a:xfrm>
            <a:off x="6581421" y="4388444"/>
            <a:ext cx="787800" cy="56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61"/>
          <p:cNvSpPr/>
          <p:nvPr/>
        </p:nvSpPr>
        <p:spPr>
          <a:xfrm>
            <a:off x="7476872" y="4388444"/>
            <a:ext cx="787800" cy="56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1" name="Google Shape;641;p6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17109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6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001707" y="4487144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6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15352" y="4491202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6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106255" y="4491157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6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92621" y="4491202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6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897158" y="4509296"/>
            <a:ext cx="365427" cy="36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6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688073" y="4491168"/>
            <a:ext cx="365405" cy="36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6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419878" y="4491168"/>
            <a:ext cx="365427" cy="365427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61"/>
          <p:cNvSpPr txBox="1"/>
          <p:nvPr/>
        </p:nvSpPr>
        <p:spPr>
          <a:xfrm>
            <a:off x="767088" y="748370"/>
            <a:ext cx="365400" cy="38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1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2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3</a:t>
            </a:r>
            <a:endParaRPr sz="6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4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5</a:t>
            </a:r>
            <a:endParaRPr sz="3000" b="1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FFFF"/>
                </a:solidFill>
              </a:rPr>
              <a:t>6</a:t>
            </a:r>
            <a:endParaRPr sz="3000" b="1">
              <a:solidFill>
                <a:srgbClr val="FFFFFF"/>
              </a:solidFill>
            </a:endParaRPr>
          </a:p>
        </p:txBody>
      </p:sp>
      <p:sp>
        <p:nvSpPr>
          <p:cNvPr id="650" name="Google Shape;650;p61"/>
          <p:cNvSpPr/>
          <p:nvPr/>
        </p:nvSpPr>
        <p:spPr>
          <a:xfrm>
            <a:off x="0" y="0"/>
            <a:ext cx="9144000" cy="4737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latin typeface="Montserrat"/>
                <a:ea typeface="Montserrat"/>
                <a:cs typeface="Montserrat"/>
                <a:sym typeface="Montserrat"/>
              </a:rPr>
              <a:t>ELBOW EXCHANGE - A Row Speaks First</a:t>
            </a:r>
            <a:endParaRPr sz="300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1" name="Google Shape;651;p61"/>
          <p:cNvSpPr txBox="1"/>
          <p:nvPr/>
        </p:nvSpPr>
        <p:spPr>
          <a:xfrm>
            <a:off x="1473219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</a:rPr>
              <a:t>A	        B		</a:t>
            </a:r>
            <a:endParaRPr b="1">
              <a:solidFill>
                <a:srgbClr val="FFFFFF"/>
              </a:solidFill>
            </a:endParaRPr>
          </a:p>
        </p:txBody>
      </p:sp>
      <p:sp>
        <p:nvSpPr>
          <p:cNvPr id="652" name="Google Shape;652;p61"/>
          <p:cNvSpPr txBox="1"/>
          <p:nvPr/>
        </p:nvSpPr>
        <p:spPr>
          <a:xfrm>
            <a:off x="3246340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653" name="Google Shape;653;p61"/>
          <p:cNvSpPr txBox="1"/>
          <p:nvPr/>
        </p:nvSpPr>
        <p:spPr>
          <a:xfrm>
            <a:off x="5027678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654" name="Google Shape;654;p61"/>
          <p:cNvSpPr txBox="1"/>
          <p:nvPr/>
        </p:nvSpPr>
        <p:spPr>
          <a:xfrm>
            <a:off x="6809646" y="514725"/>
            <a:ext cx="1314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A	        B		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</a:endParaRPr>
          </a:p>
        </p:txBody>
      </p:sp>
      <p:sp>
        <p:nvSpPr>
          <p:cNvPr id="655" name="Google Shape;655;p61"/>
          <p:cNvSpPr/>
          <p:nvPr/>
        </p:nvSpPr>
        <p:spPr>
          <a:xfrm>
            <a:off x="1125450" y="523225"/>
            <a:ext cx="940500" cy="4541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61"/>
          <p:cNvSpPr/>
          <p:nvPr/>
        </p:nvSpPr>
        <p:spPr>
          <a:xfrm>
            <a:off x="2878050" y="523225"/>
            <a:ext cx="940500" cy="4541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61"/>
          <p:cNvSpPr/>
          <p:nvPr/>
        </p:nvSpPr>
        <p:spPr>
          <a:xfrm>
            <a:off x="4706850" y="523225"/>
            <a:ext cx="940500" cy="4541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61"/>
          <p:cNvSpPr/>
          <p:nvPr/>
        </p:nvSpPr>
        <p:spPr>
          <a:xfrm>
            <a:off x="6535650" y="523225"/>
            <a:ext cx="940500" cy="4541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743</Words>
  <Application>Microsoft Office PowerPoint</Application>
  <PresentationFormat>On-screen Show (16:9)</PresentationFormat>
  <Paragraphs>255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Caveat</vt:lpstr>
      <vt:lpstr>Arial</vt:lpstr>
      <vt:lpstr>Noto Sans Symbols</vt:lpstr>
      <vt:lpstr>Calibri</vt:lpstr>
      <vt:lpstr>Montserrat</vt:lpstr>
      <vt:lpstr>Times</vt:lpstr>
      <vt:lpstr>Simple Light</vt:lpstr>
      <vt:lpstr>1_simple-light-2</vt:lpstr>
      <vt:lpstr>Office Theme</vt:lpstr>
      <vt:lpstr>Office Theme</vt:lpstr>
      <vt:lpstr>Office Theme</vt:lpstr>
      <vt:lpstr>Custom</vt:lpstr>
      <vt:lpstr>Follow agreed upon rules for discussions (p.7)</vt:lpstr>
      <vt:lpstr>Create Rules</vt:lpstr>
      <vt:lpstr>PowerPoint Presentation</vt:lpstr>
      <vt:lpstr>PowerPoint Presentation</vt:lpstr>
      <vt:lpstr>Outcome/Product__________</vt:lpstr>
      <vt:lpstr>Elbow Partner Exchange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Goal = 1 question – 1 Reporter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Follow agreed upon rules for discussions (p.7)</dc:title>
  <dc:creator>Rhonda</dc:creator>
  <cp:lastModifiedBy>Rhonda Bondie</cp:lastModifiedBy>
  <cp:revision>3</cp:revision>
  <dcterms:modified xsi:type="dcterms:W3CDTF">2019-05-17T12:58:13Z</dcterms:modified>
</cp:coreProperties>
</file>